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75" r:id="rId6"/>
    <p:sldId id="260" r:id="rId7"/>
    <p:sldId id="261" r:id="rId8"/>
    <p:sldId id="262" r:id="rId9"/>
    <p:sldId id="263" r:id="rId10"/>
    <p:sldId id="276" r:id="rId11"/>
    <p:sldId id="277" r:id="rId12"/>
    <p:sldId id="278" r:id="rId13"/>
    <p:sldId id="279" r:id="rId14"/>
    <p:sldId id="280" r:id="rId15"/>
    <p:sldId id="264" r:id="rId16"/>
    <p:sldId id="281" r:id="rId17"/>
    <p:sldId id="282" r:id="rId18"/>
    <p:sldId id="284" r:id="rId19"/>
    <p:sldId id="283" r:id="rId20"/>
    <p:sldId id="267" r:id="rId21"/>
    <p:sldId id="285" r:id="rId22"/>
  </p:sldIdLst>
  <p:sldSz cx="18288000" cy="10287000"/>
  <p:notesSz cx="6858000" cy="9144000"/>
  <p:embeddedFontLst>
    <p:embeddedFont>
      <p:font typeface="Zen Maru Gothic" panose="020B0604020202020204" charset="-128"/>
      <p:regular r:id="rId23"/>
    </p:embeddedFont>
    <p:embeddedFont>
      <p:font typeface="Canva Sans" panose="020B0604020202020204" charset="0"/>
      <p:regular r:id="rId24"/>
    </p:embeddedFont>
    <p:embeddedFont>
      <p:font typeface="Hind 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9BDA"/>
    <a:srgbClr val="00B6F6"/>
    <a:srgbClr val="0066CC"/>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22A313-B2D5-4340-AB49-F921CFA637E0}" v="78" dt="2024-07-25T08:48:33.7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eharika Vasadi" userId="4ff37a5a5099cdb9" providerId="LiveId" clId="{4A22A313-B2D5-4340-AB49-F921CFA637E0}"/>
    <pc:docChg chg="undo redo custSel addSld delSld modSld sldOrd">
      <pc:chgData name="Neeharika Vasadi" userId="4ff37a5a5099cdb9" providerId="LiveId" clId="{4A22A313-B2D5-4340-AB49-F921CFA637E0}" dt="2024-07-25T08:48:52.535" v="2265" actId="1076"/>
      <pc:docMkLst>
        <pc:docMk/>
      </pc:docMkLst>
      <pc:sldChg chg="addSp delSp modSp mod">
        <pc:chgData name="Neeharika Vasadi" userId="4ff37a5a5099cdb9" providerId="LiveId" clId="{4A22A313-B2D5-4340-AB49-F921CFA637E0}" dt="2024-07-25T08:33:44.221" v="2172" actId="1076"/>
        <pc:sldMkLst>
          <pc:docMk/>
          <pc:sldMk cId="0" sldId="256"/>
        </pc:sldMkLst>
        <pc:spChg chg="del topLvl">
          <ac:chgData name="Neeharika Vasadi" userId="4ff37a5a5099cdb9" providerId="LiveId" clId="{4A22A313-B2D5-4340-AB49-F921CFA637E0}" dt="2024-07-23T17:05:12.624" v="557" actId="478"/>
          <ac:spMkLst>
            <pc:docMk/>
            <pc:sldMk cId="0" sldId="256"/>
            <ac:spMk id="15" creationId="{00000000-0000-0000-0000-000000000000}"/>
          </ac:spMkLst>
        </pc:spChg>
        <pc:spChg chg="mod">
          <ac:chgData name="Neeharika Vasadi" userId="4ff37a5a5099cdb9" providerId="LiveId" clId="{4A22A313-B2D5-4340-AB49-F921CFA637E0}" dt="2024-07-23T17:12:17.131" v="655" actId="1076"/>
          <ac:spMkLst>
            <pc:docMk/>
            <pc:sldMk cId="0" sldId="256"/>
            <ac:spMk id="16" creationId="{00000000-0000-0000-0000-000000000000}"/>
          </ac:spMkLst>
        </pc:spChg>
        <pc:spChg chg="mod">
          <ac:chgData name="Neeharika Vasadi" userId="4ff37a5a5099cdb9" providerId="LiveId" clId="{4A22A313-B2D5-4340-AB49-F921CFA637E0}" dt="2024-07-25T08:33:44.221" v="2172" actId="1076"/>
          <ac:spMkLst>
            <pc:docMk/>
            <pc:sldMk cId="0" sldId="256"/>
            <ac:spMk id="23" creationId="{00000000-0000-0000-0000-000000000000}"/>
          </ac:spMkLst>
        </pc:spChg>
        <pc:grpChg chg="del mod">
          <ac:chgData name="Neeharika Vasadi" userId="4ff37a5a5099cdb9" providerId="LiveId" clId="{4A22A313-B2D5-4340-AB49-F921CFA637E0}" dt="2024-07-23T17:05:12.624" v="557" actId="478"/>
          <ac:grpSpMkLst>
            <pc:docMk/>
            <pc:sldMk cId="0" sldId="256"/>
            <ac:grpSpMk id="14" creationId="{00000000-0000-0000-0000-000000000000}"/>
          </ac:grpSpMkLst>
        </pc:grpChg>
        <pc:picChg chg="add mod">
          <ac:chgData name="Neeharika Vasadi" userId="4ff37a5a5099cdb9" providerId="LiveId" clId="{4A22A313-B2D5-4340-AB49-F921CFA637E0}" dt="2024-07-23T18:14:04.599" v="941" actId="14100"/>
          <ac:picMkLst>
            <pc:docMk/>
            <pc:sldMk cId="0" sldId="256"/>
            <ac:picMk id="24" creationId="{F1A8C364-94D4-4630-BAD0-78722F347055}"/>
          </ac:picMkLst>
        </pc:picChg>
        <pc:picChg chg="add mod">
          <ac:chgData name="Neeharika Vasadi" userId="4ff37a5a5099cdb9" providerId="LiveId" clId="{4A22A313-B2D5-4340-AB49-F921CFA637E0}" dt="2024-07-25T07:30:55.455" v="948" actId="1076"/>
          <ac:picMkLst>
            <pc:docMk/>
            <pc:sldMk cId="0" sldId="256"/>
            <ac:picMk id="26" creationId="{EC6B9BC9-FD4A-FFA3-8399-A81F9A37D3CC}"/>
          </ac:picMkLst>
        </pc:picChg>
      </pc:sldChg>
      <pc:sldChg chg="modSp mod">
        <pc:chgData name="Neeharika Vasadi" userId="4ff37a5a5099cdb9" providerId="LiveId" clId="{4A22A313-B2D5-4340-AB49-F921CFA637E0}" dt="2024-07-25T08:22:08.460" v="2016" actId="14100"/>
        <pc:sldMkLst>
          <pc:docMk/>
          <pc:sldMk cId="0" sldId="257"/>
        </pc:sldMkLst>
        <pc:spChg chg="mod">
          <ac:chgData name="Neeharika Vasadi" userId="4ff37a5a5099cdb9" providerId="LiveId" clId="{4A22A313-B2D5-4340-AB49-F921CFA637E0}" dt="2024-07-25T08:22:08.460" v="2016" actId="14100"/>
          <ac:spMkLst>
            <pc:docMk/>
            <pc:sldMk cId="0" sldId="257"/>
            <ac:spMk id="14" creationId="{00000000-0000-0000-0000-000000000000}"/>
          </ac:spMkLst>
        </pc:spChg>
        <pc:spChg chg="mod">
          <ac:chgData name="Neeharika Vasadi" userId="4ff37a5a5099cdb9" providerId="LiveId" clId="{4A22A313-B2D5-4340-AB49-F921CFA637E0}" dt="2024-07-25T08:22:01.994" v="2015" actId="1076"/>
          <ac:spMkLst>
            <pc:docMk/>
            <pc:sldMk cId="0" sldId="257"/>
            <ac:spMk id="15" creationId="{00000000-0000-0000-0000-000000000000}"/>
          </ac:spMkLst>
        </pc:spChg>
        <pc:grpChg chg="mod">
          <ac:chgData name="Neeharika Vasadi" userId="4ff37a5a5099cdb9" providerId="LiveId" clId="{4A22A313-B2D5-4340-AB49-F921CFA637E0}" dt="2024-07-23T17:16:29.758" v="662" actId="1076"/>
          <ac:grpSpMkLst>
            <pc:docMk/>
            <pc:sldMk cId="0" sldId="257"/>
            <ac:grpSpMk id="10" creationId="{00000000-0000-0000-0000-000000000000}"/>
          </ac:grpSpMkLst>
        </pc:grpChg>
      </pc:sldChg>
      <pc:sldChg chg="modSp mod">
        <pc:chgData name="Neeharika Vasadi" userId="4ff37a5a5099cdb9" providerId="LiveId" clId="{4A22A313-B2D5-4340-AB49-F921CFA637E0}" dt="2024-07-25T08:27:49.499" v="2156" actId="20577"/>
        <pc:sldMkLst>
          <pc:docMk/>
          <pc:sldMk cId="0" sldId="258"/>
        </pc:sldMkLst>
        <pc:spChg chg="mod">
          <ac:chgData name="Neeharika Vasadi" userId="4ff37a5a5099cdb9" providerId="LiveId" clId="{4A22A313-B2D5-4340-AB49-F921CFA637E0}" dt="2024-07-22T07:20:31.940" v="434" actId="113"/>
          <ac:spMkLst>
            <pc:docMk/>
            <pc:sldMk cId="0" sldId="258"/>
            <ac:spMk id="14" creationId="{00000000-0000-0000-0000-000000000000}"/>
          </ac:spMkLst>
        </pc:spChg>
        <pc:spChg chg="mod">
          <ac:chgData name="Neeharika Vasadi" userId="4ff37a5a5099cdb9" providerId="LiveId" clId="{4A22A313-B2D5-4340-AB49-F921CFA637E0}" dt="2024-07-25T08:27:49.499" v="2156" actId="20577"/>
          <ac:spMkLst>
            <pc:docMk/>
            <pc:sldMk cId="0" sldId="258"/>
            <ac:spMk id="15" creationId="{00000000-0000-0000-0000-000000000000}"/>
          </ac:spMkLst>
        </pc:spChg>
      </pc:sldChg>
      <pc:sldChg chg="addSp delSp modSp mod">
        <pc:chgData name="Neeharika Vasadi" userId="4ff37a5a5099cdb9" providerId="LiveId" clId="{4A22A313-B2D5-4340-AB49-F921CFA637E0}" dt="2024-07-25T08:34:06.469" v="2176" actId="2710"/>
        <pc:sldMkLst>
          <pc:docMk/>
          <pc:sldMk cId="0" sldId="259"/>
        </pc:sldMkLst>
        <pc:spChg chg="mod">
          <ac:chgData name="Neeharika Vasadi" userId="4ff37a5a5099cdb9" providerId="LiveId" clId="{4A22A313-B2D5-4340-AB49-F921CFA637E0}" dt="2024-07-22T07:36:16.356" v="539" actId="1076"/>
          <ac:spMkLst>
            <pc:docMk/>
            <pc:sldMk cId="0" sldId="259"/>
            <ac:spMk id="14" creationId="{00000000-0000-0000-0000-000000000000}"/>
          </ac:spMkLst>
        </pc:spChg>
        <pc:spChg chg="del mod">
          <ac:chgData name="Neeharika Vasadi" userId="4ff37a5a5099cdb9" providerId="LiveId" clId="{4A22A313-B2D5-4340-AB49-F921CFA637E0}" dt="2024-07-20T15:49:13.498" v="306"/>
          <ac:spMkLst>
            <pc:docMk/>
            <pc:sldMk cId="0" sldId="259"/>
            <ac:spMk id="15" creationId="{00000000-0000-0000-0000-000000000000}"/>
          </ac:spMkLst>
        </pc:spChg>
        <pc:spChg chg="add mod">
          <ac:chgData name="Neeharika Vasadi" userId="4ff37a5a5099cdb9" providerId="LiveId" clId="{4A22A313-B2D5-4340-AB49-F921CFA637E0}" dt="2024-07-25T08:34:06.469" v="2176" actId="2710"/>
          <ac:spMkLst>
            <pc:docMk/>
            <pc:sldMk cId="0" sldId="259"/>
            <ac:spMk id="16" creationId="{D6CD2354-42F3-67D7-7B24-8CC0BC8A22C4}"/>
          </ac:spMkLst>
        </pc:spChg>
      </pc:sldChg>
      <pc:sldChg chg="addSp modSp mod">
        <pc:chgData name="Neeharika Vasadi" userId="4ff37a5a5099cdb9" providerId="LiveId" clId="{4A22A313-B2D5-4340-AB49-F921CFA637E0}" dt="2024-07-25T08:34:22.881" v="2179" actId="1076"/>
        <pc:sldMkLst>
          <pc:docMk/>
          <pc:sldMk cId="0" sldId="260"/>
        </pc:sldMkLst>
        <pc:spChg chg="mod">
          <ac:chgData name="Neeharika Vasadi" userId="4ff37a5a5099cdb9" providerId="LiveId" clId="{4A22A313-B2D5-4340-AB49-F921CFA637E0}" dt="2024-07-22T07:36:02.077" v="536" actId="113"/>
          <ac:spMkLst>
            <pc:docMk/>
            <pc:sldMk cId="0" sldId="260"/>
            <ac:spMk id="14" creationId="{00000000-0000-0000-0000-000000000000}"/>
          </ac:spMkLst>
        </pc:spChg>
        <pc:spChg chg="mod">
          <ac:chgData name="Neeharika Vasadi" userId="4ff37a5a5099cdb9" providerId="LiveId" clId="{4A22A313-B2D5-4340-AB49-F921CFA637E0}" dt="2024-07-25T08:34:19.439" v="2178" actId="403"/>
          <ac:spMkLst>
            <pc:docMk/>
            <pc:sldMk cId="0" sldId="260"/>
            <ac:spMk id="15" creationId="{00000000-0000-0000-0000-000000000000}"/>
          </ac:spMkLst>
        </pc:spChg>
        <pc:spChg chg="add">
          <ac:chgData name="Neeharika Vasadi" userId="4ff37a5a5099cdb9" providerId="LiveId" clId="{4A22A313-B2D5-4340-AB49-F921CFA637E0}" dt="2024-07-25T08:10:35.778" v="1875"/>
          <ac:spMkLst>
            <pc:docMk/>
            <pc:sldMk cId="0" sldId="260"/>
            <ac:spMk id="16" creationId="{C42D5B85-1670-9FBD-938C-9024BE4369A0}"/>
          </ac:spMkLst>
        </pc:spChg>
        <pc:spChg chg="add mod">
          <ac:chgData name="Neeharika Vasadi" userId="4ff37a5a5099cdb9" providerId="LiveId" clId="{4A22A313-B2D5-4340-AB49-F921CFA637E0}" dt="2024-07-25T08:10:40.633" v="1878"/>
          <ac:spMkLst>
            <pc:docMk/>
            <pc:sldMk cId="0" sldId="260"/>
            <ac:spMk id="17" creationId="{F1157EF5-63D3-0860-4623-C6E1354FD31F}"/>
          </ac:spMkLst>
        </pc:spChg>
        <pc:spChg chg="add mod">
          <ac:chgData name="Neeharika Vasadi" userId="4ff37a5a5099cdb9" providerId="LiveId" clId="{4A22A313-B2D5-4340-AB49-F921CFA637E0}" dt="2024-07-25T08:34:22.881" v="2179" actId="1076"/>
          <ac:spMkLst>
            <pc:docMk/>
            <pc:sldMk cId="0" sldId="260"/>
            <ac:spMk id="18" creationId="{654CA9ED-9D62-1983-9DD3-56179F90D3AF}"/>
          </ac:spMkLst>
        </pc:spChg>
      </pc:sldChg>
      <pc:sldChg chg="addSp delSp modSp mod">
        <pc:chgData name="Neeharika Vasadi" userId="4ff37a5a5099cdb9" providerId="LiveId" clId="{4A22A313-B2D5-4340-AB49-F921CFA637E0}" dt="2024-07-25T08:34:29.491" v="2180" actId="1076"/>
        <pc:sldMkLst>
          <pc:docMk/>
          <pc:sldMk cId="0" sldId="261"/>
        </pc:sldMkLst>
        <pc:spChg chg="mod">
          <ac:chgData name="Neeharika Vasadi" userId="4ff37a5a5099cdb9" providerId="LiveId" clId="{4A22A313-B2D5-4340-AB49-F921CFA637E0}" dt="2024-07-22T07:38:24.270" v="540" actId="113"/>
          <ac:spMkLst>
            <pc:docMk/>
            <pc:sldMk cId="0" sldId="261"/>
            <ac:spMk id="14" creationId="{00000000-0000-0000-0000-000000000000}"/>
          </ac:spMkLst>
        </pc:spChg>
        <pc:spChg chg="add del mod">
          <ac:chgData name="Neeharika Vasadi" userId="4ff37a5a5099cdb9" providerId="LiveId" clId="{4A22A313-B2D5-4340-AB49-F921CFA637E0}" dt="2024-07-20T15:41:33.630" v="282"/>
          <ac:spMkLst>
            <pc:docMk/>
            <pc:sldMk cId="0" sldId="261"/>
            <ac:spMk id="15" creationId="{00000000-0000-0000-0000-000000000000}"/>
          </ac:spMkLst>
        </pc:spChg>
        <pc:spChg chg="add">
          <ac:chgData name="Neeharika Vasadi" userId="4ff37a5a5099cdb9" providerId="LiveId" clId="{4A22A313-B2D5-4340-AB49-F921CFA637E0}" dt="2024-07-20T15:41:20.519" v="273"/>
          <ac:spMkLst>
            <pc:docMk/>
            <pc:sldMk cId="0" sldId="261"/>
            <ac:spMk id="16" creationId="{9EFB5B10-5E60-3DCC-4A95-FABA28752851}"/>
          </ac:spMkLst>
        </pc:spChg>
        <pc:spChg chg="add">
          <ac:chgData name="Neeharika Vasadi" userId="4ff37a5a5099cdb9" providerId="LiveId" clId="{4A22A313-B2D5-4340-AB49-F921CFA637E0}" dt="2024-07-20T15:41:23.134" v="274"/>
          <ac:spMkLst>
            <pc:docMk/>
            <pc:sldMk cId="0" sldId="261"/>
            <ac:spMk id="17" creationId="{03AB48A3-BCB5-CC84-BBCA-ADD05DA9A9A5}"/>
          </ac:spMkLst>
        </pc:spChg>
        <pc:spChg chg="add mod">
          <ac:chgData name="Neeharika Vasadi" userId="4ff37a5a5099cdb9" providerId="LiveId" clId="{4A22A313-B2D5-4340-AB49-F921CFA637E0}" dt="2024-07-25T08:34:29.491" v="2180" actId="1076"/>
          <ac:spMkLst>
            <pc:docMk/>
            <pc:sldMk cId="0" sldId="261"/>
            <ac:spMk id="18" creationId="{A9389115-BF2C-3F5C-1AF7-91133FC520A5}"/>
          </ac:spMkLst>
        </pc:spChg>
      </pc:sldChg>
      <pc:sldChg chg="modSp mod">
        <pc:chgData name="Neeharika Vasadi" userId="4ff37a5a5099cdb9" providerId="LiveId" clId="{4A22A313-B2D5-4340-AB49-F921CFA637E0}" dt="2024-07-23T17:59:01.134" v="884" actId="255"/>
        <pc:sldMkLst>
          <pc:docMk/>
          <pc:sldMk cId="0" sldId="262"/>
        </pc:sldMkLst>
        <pc:spChg chg="mod">
          <ac:chgData name="Neeharika Vasadi" userId="4ff37a5a5099cdb9" providerId="LiveId" clId="{4A22A313-B2D5-4340-AB49-F921CFA637E0}" dt="2024-07-22T07:14:31.301" v="396" actId="2711"/>
          <ac:spMkLst>
            <pc:docMk/>
            <pc:sldMk cId="0" sldId="262"/>
            <ac:spMk id="14" creationId="{00000000-0000-0000-0000-000000000000}"/>
          </ac:spMkLst>
        </pc:spChg>
        <pc:spChg chg="mod">
          <ac:chgData name="Neeharika Vasadi" userId="4ff37a5a5099cdb9" providerId="LiveId" clId="{4A22A313-B2D5-4340-AB49-F921CFA637E0}" dt="2024-07-23T17:59:01.134" v="884" actId="255"/>
          <ac:spMkLst>
            <pc:docMk/>
            <pc:sldMk cId="0" sldId="262"/>
            <ac:spMk id="15" creationId="{00000000-0000-0000-0000-000000000000}"/>
          </ac:spMkLst>
        </pc:spChg>
      </pc:sldChg>
      <pc:sldChg chg="addSp modSp mod">
        <pc:chgData name="Neeharika Vasadi" userId="4ff37a5a5099cdb9" providerId="LiveId" clId="{4A22A313-B2D5-4340-AB49-F921CFA637E0}" dt="2024-07-25T08:02:09.754" v="1719" actId="403"/>
        <pc:sldMkLst>
          <pc:docMk/>
          <pc:sldMk cId="0" sldId="263"/>
        </pc:sldMkLst>
        <pc:spChg chg="mod">
          <ac:chgData name="Neeharika Vasadi" userId="4ff37a5a5099cdb9" providerId="LiveId" clId="{4A22A313-B2D5-4340-AB49-F921CFA637E0}" dt="2024-07-25T07:38:26.709" v="1072" actId="20577"/>
          <ac:spMkLst>
            <pc:docMk/>
            <pc:sldMk cId="0" sldId="263"/>
            <ac:spMk id="14" creationId="{00000000-0000-0000-0000-000000000000}"/>
          </ac:spMkLst>
        </pc:spChg>
        <pc:spChg chg="mod">
          <ac:chgData name="Neeharika Vasadi" userId="4ff37a5a5099cdb9" providerId="LiveId" clId="{4A22A313-B2D5-4340-AB49-F921CFA637E0}" dt="2024-07-25T08:02:09.754" v="1719" actId="403"/>
          <ac:spMkLst>
            <pc:docMk/>
            <pc:sldMk cId="0" sldId="263"/>
            <ac:spMk id="15" creationId="{00000000-0000-0000-0000-000000000000}"/>
          </ac:spMkLst>
        </pc:spChg>
        <pc:picChg chg="add mod">
          <ac:chgData name="Neeharika Vasadi" userId="4ff37a5a5099cdb9" providerId="LiveId" clId="{4A22A313-B2D5-4340-AB49-F921CFA637E0}" dt="2024-07-25T07:33:22.026" v="960" actId="1076"/>
          <ac:picMkLst>
            <pc:docMk/>
            <pc:sldMk cId="0" sldId="263"/>
            <ac:picMk id="17" creationId="{EC9A7C2C-5A24-9E0A-3787-280AEDCEB577}"/>
          </ac:picMkLst>
        </pc:picChg>
      </pc:sldChg>
      <pc:sldChg chg="addSp delSp modSp mod ord">
        <pc:chgData name="Neeharika Vasadi" userId="4ff37a5a5099cdb9" providerId="LiveId" clId="{4A22A313-B2D5-4340-AB49-F921CFA637E0}" dt="2024-07-25T08:28:26.984" v="2157" actId="313"/>
        <pc:sldMkLst>
          <pc:docMk/>
          <pc:sldMk cId="0" sldId="264"/>
        </pc:sldMkLst>
        <pc:spChg chg="del">
          <ac:chgData name="Neeharika Vasadi" userId="4ff37a5a5099cdb9" providerId="LiveId" clId="{4A22A313-B2D5-4340-AB49-F921CFA637E0}" dt="2024-07-20T15:54:30.718" v="349" actId="478"/>
          <ac:spMkLst>
            <pc:docMk/>
            <pc:sldMk cId="0" sldId="264"/>
            <ac:spMk id="2" creationId="{00000000-0000-0000-0000-000000000000}"/>
          </ac:spMkLst>
        </pc:spChg>
        <pc:spChg chg="mod">
          <ac:chgData name="Neeharika Vasadi" userId="4ff37a5a5099cdb9" providerId="LiveId" clId="{4A22A313-B2D5-4340-AB49-F921CFA637E0}" dt="2024-07-25T08:07:29.480" v="1864" actId="1076"/>
          <ac:spMkLst>
            <pc:docMk/>
            <pc:sldMk cId="0" sldId="264"/>
            <ac:spMk id="3" creationId="{00000000-0000-0000-0000-000000000000}"/>
          </ac:spMkLst>
        </pc:spChg>
        <pc:spChg chg="add del mod">
          <ac:chgData name="Neeharika Vasadi" userId="4ff37a5a5099cdb9" providerId="LiveId" clId="{4A22A313-B2D5-4340-AB49-F921CFA637E0}" dt="2024-07-25T07:56:03.610" v="1329"/>
          <ac:spMkLst>
            <pc:docMk/>
            <pc:sldMk cId="0" sldId="264"/>
            <ac:spMk id="12" creationId="{16F4DDB9-E295-5CE8-6225-EBB113B49535}"/>
          </ac:spMkLst>
        </pc:spChg>
        <pc:spChg chg="add del mod">
          <ac:chgData name="Neeharika Vasadi" userId="4ff37a5a5099cdb9" providerId="LiveId" clId="{4A22A313-B2D5-4340-AB49-F921CFA637E0}" dt="2024-07-25T07:57:03.678" v="1341" actId="478"/>
          <ac:spMkLst>
            <pc:docMk/>
            <pc:sldMk cId="0" sldId="264"/>
            <ac:spMk id="15" creationId="{05171520-C01D-4FD4-1913-A12DEF47A06A}"/>
          </ac:spMkLst>
        </pc:spChg>
        <pc:spChg chg="add del mod">
          <ac:chgData name="Neeharika Vasadi" userId="4ff37a5a5099cdb9" providerId="LiveId" clId="{4A22A313-B2D5-4340-AB49-F921CFA637E0}" dt="2024-07-25T07:56:17.913" v="1334"/>
          <ac:spMkLst>
            <pc:docMk/>
            <pc:sldMk cId="0" sldId="264"/>
            <ac:spMk id="16" creationId="{A8A373D8-2295-B3D5-1DE9-9A341F2C00CF}"/>
          </ac:spMkLst>
        </pc:spChg>
        <pc:spChg chg="add mod">
          <ac:chgData name="Neeharika Vasadi" userId="4ff37a5a5099cdb9" providerId="LiveId" clId="{4A22A313-B2D5-4340-AB49-F921CFA637E0}" dt="2024-07-25T08:28:26.984" v="2157" actId="313"/>
          <ac:spMkLst>
            <pc:docMk/>
            <pc:sldMk cId="0" sldId="264"/>
            <ac:spMk id="18" creationId="{35B76EFE-E06D-DEE5-7BD4-690AE6BCBD88}"/>
          </ac:spMkLst>
        </pc:spChg>
        <pc:picChg chg="add del mod">
          <ac:chgData name="Neeharika Vasadi" userId="4ff37a5a5099cdb9" providerId="LiveId" clId="{4A22A313-B2D5-4340-AB49-F921CFA637E0}" dt="2024-07-25T07:53:33.436" v="1287" actId="478"/>
          <ac:picMkLst>
            <pc:docMk/>
            <pc:sldMk cId="0" sldId="264"/>
            <ac:picMk id="10" creationId="{A6D181EB-A201-EA9B-46CF-6E0B29FE0C4C}"/>
          </ac:picMkLst>
        </pc:picChg>
        <pc:picChg chg="add del mod">
          <ac:chgData name="Neeharika Vasadi" userId="4ff37a5a5099cdb9" providerId="LiveId" clId="{4A22A313-B2D5-4340-AB49-F921CFA637E0}" dt="2024-07-20T15:54:34.606" v="351" actId="478"/>
          <ac:picMkLst>
            <pc:docMk/>
            <pc:sldMk cId="0" sldId="264"/>
            <ac:picMk id="10" creationId="{F3F5E1E9-C215-5B1B-205B-1E409373FC58}"/>
          </ac:picMkLst>
        </pc:picChg>
        <pc:picChg chg="add del mod">
          <ac:chgData name="Neeharika Vasadi" userId="4ff37a5a5099cdb9" providerId="LiveId" clId="{4A22A313-B2D5-4340-AB49-F921CFA637E0}" dt="2024-07-25T07:51:34.451" v="1267" actId="478"/>
          <ac:picMkLst>
            <pc:docMk/>
            <pc:sldMk cId="0" sldId="264"/>
            <ac:picMk id="11" creationId="{67AC17DA-7459-CDDA-FB82-06405CB7192D}"/>
          </ac:picMkLst>
        </pc:picChg>
        <pc:picChg chg="add del mod">
          <ac:chgData name="Neeharika Vasadi" userId="4ff37a5a5099cdb9" providerId="LiveId" clId="{4A22A313-B2D5-4340-AB49-F921CFA637E0}" dt="2024-07-25T07:55:58.369" v="1324" actId="478"/>
          <ac:picMkLst>
            <pc:docMk/>
            <pc:sldMk cId="0" sldId="264"/>
            <ac:picMk id="14" creationId="{6D9D92E6-ED83-50A5-11F1-D02C225FDBDB}"/>
          </ac:picMkLst>
        </pc:picChg>
        <pc:picChg chg="add mod">
          <ac:chgData name="Neeharika Vasadi" userId="4ff37a5a5099cdb9" providerId="LiveId" clId="{4A22A313-B2D5-4340-AB49-F921CFA637E0}" dt="2024-07-25T07:57:06.729" v="1343" actId="1076"/>
          <ac:picMkLst>
            <pc:docMk/>
            <pc:sldMk cId="0" sldId="264"/>
            <ac:picMk id="20" creationId="{A1A69C2D-81FD-CE57-7F11-8A7BE50AAD23}"/>
          </ac:picMkLst>
        </pc:picChg>
      </pc:sldChg>
      <pc:sldChg chg="del">
        <pc:chgData name="Neeharika Vasadi" userId="4ff37a5a5099cdb9" providerId="LiveId" clId="{4A22A313-B2D5-4340-AB49-F921CFA637E0}" dt="2024-07-25T08:08:08.019" v="1873" actId="47"/>
        <pc:sldMkLst>
          <pc:docMk/>
          <pc:sldMk cId="0" sldId="265"/>
        </pc:sldMkLst>
      </pc:sldChg>
      <pc:sldChg chg="modSp del mod">
        <pc:chgData name="Neeharika Vasadi" userId="4ff37a5a5099cdb9" providerId="LiveId" clId="{4A22A313-B2D5-4340-AB49-F921CFA637E0}" dt="2024-07-25T07:55:25.332" v="1322" actId="47"/>
        <pc:sldMkLst>
          <pc:docMk/>
          <pc:sldMk cId="0" sldId="266"/>
        </pc:sldMkLst>
        <pc:spChg chg="mod">
          <ac:chgData name="Neeharika Vasadi" userId="4ff37a5a5099cdb9" providerId="LiveId" clId="{4A22A313-B2D5-4340-AB49-F921CFA637E0}" dt="2024-07-22T07:14:57.878" v="399" actId="2711"/>
          <ac:spMkLst>
            <pc:docMk/>
            <pc:sldMk cId="0" sldId="266"/>
            <ac:spMk id="3" creationId="{00000000-0000-0000-0000-000000000000}"/>
          </ac:spMkLst>
        </pc:spChg>
        <pc:spChg chg="mod">
          <ac:chgData name="Neeharika Vasadi" userId="4ff37a5a5099cdb9" providerId="LiveId" clId="{4A22A313-B2D5-4340-AB49-F921CFA637E0}" dt="2024-07-22T07:15:02.435" v="401" actId="255"/>
          <ac:spMkLst>
            <pc:docMk/>
            <pc:sldMk cId="0" sldId="266"/>
            <ac:spMk id="5" creationId="{00000000-0000-0000-0000-000000000000}"/>
          </ac:spMkLst>
        </pc:spChg>
      </pc:sldChg>
      <pc:sldChg chg="modSp mod">
        <pc:chgData name="Neeharika Vasadi" userId="4ff37a5a5099cdb9" providerId="LiveId" clId="{4A22A313-B2D5-4340-AB49-F921CFA637E0}" dt="2024-07-25T08:48:04.977" v="2240" actId="207"/>
        <pc:sldMkLst>
          <pc:docMk/>
          <pc:sldMk cId="0" sldId="267"/>
        </pc:sldMkLst>
        <pc:spChg chg="mod">
          <ac:chgData name="Neeharika Vasadi" userId="4ff37a5a5099cdb9" providerId="LiveId" clId="{4A22A313-B2D5-4340-AB49-F921CFA637E0}" dt="2024-07-25T08:48:04.977" v="2240" actId="207"/>
          <ac:spMkLst>
            <pc:docMk/>
            <pc:sldMk cId="0" sldId="267"/>
            <ac:spMk id="9" creationId="{00000000-0000-0000-0000-000000000000}"/>
          </ac:spMkLst>
        </pc:spChg>
      </pc:sldChg>
      <pc:sldChg chg="addSp delSp modSp add del mod">
        <pc:chgData name="Neeharika Vasadi" userId="4ff37a5a5099cdb9" providerId="LiveId" clId="{4A22A313-B2D5-4340-AB49-F921CFA637E0}" dt="2024-07-25T08:00:25.313" v="1703" actId="47"/>
        <pc:sldMkLst>
          <pc:docMk/>
          <pc:sldMk cId="3949656124" sldId="268"/>
        </pc:sldMkLst>
        <pc:spChg chg="add del">
          <ac:chgData name="Neeharika Vasadi" userId="4ff37a5a5099cdb9" providerId="LiveId" clId="{4A22A313-B2D5-4340-AB49-F921CFA637E0}" dt="2024-07-20T15:54:53.948" v="355" actId="478"/>
          <ac:spMkLst>
            <pc:docMk/>
            <pc:sldMk cId="3949656124" sldId="268"/>
            <ac:spMk id="2" creationId="{00000000-0000-0000-0000-000000000000}"/>
          </ac:spMkLst>
        </pc:spChg>
        <pc:spChg chg="add mod">
          <ac:chgData name="Neeharika Vasadi" userId="4ff37a5a5099cdb9" providerId="LiveId" clId="{4A22A313-B2D5-4340-AB49-F921CFA637E0}" dt="2024-07-20T15:56:03.152" v="368"/>
          <ac:spMkLst>
            <pc:docMk/>
            <pc:sldMk cId="3949656124" sldId="268"/>
            <ac:spMk id="13" creationId="{D1951142-37CC-4415-65F1-29B79D690928}"/>
          </ac:spMkLst>
        </pc:spChg>
        <pc:picChg chg="add mod">
          <ac:chgData name="Neeharika Vasadi" userId="4ff37a5a5099cdb9" providerId="LiveId" clId="{4A22A313-B2D5-4340-AB49-F921CFA637E0}" dt="2024-07-20T15:54:25.838" v="347"/>
          <ac:picMkLst>
            <pc:docMk/>
            <pc:sldMk cId="3949656124" sldId="268"/>
            <ac:picMk id="10" creationId="{67AC17DA-7459-CDDA-FB82-06405CB7192D}"/>
          </ac:picMkLst>
        </pc:picChg>
        <pc:picChg chg="add del mod">
          <ac:chgData name="Neeharika Vasadi" userId="4ff37a5a5099cdb9" providerId="LiveId" clId="{4A22A313-B2D5-4340-AB49-F921CFA637E0}" dt="2024-07-20T15:54:23.847" v="343"/>
          <ac:picMkLst>
            <pc:docMk/>
            <pc:sldMk cId="3949656124" sldId="268"/>
            <ac:picMk id="11" creationId="{F3F5E1E9-C215-5B1B-205B-1E409373FC58}"/>
          </ac:picMkLst>
        </pc:picChg>
        <pc:picChg chg="add del mod">
          <ac:chgData name="Neeharika Vasadi" userId="4ff37a5a5099cdb9" providerId="LiveId" clId="{4A22A313-B2D5-4340-AB49-F921CFA637E0}" dt="2024-07-20T15:56:02.700" v="367" actId="478"/>
          <ac:picMkLst>
            <pc:docMk/>
            <pc:sldMk cId="3949656124" sldId="268"/>
            <ac:picMk id="12" creationId="{F3F5E1E9-C215-5B1B-205B-1E409373FC58}"/>
          </ac:picMkLst>
        </pc:picChg>
      </pc:sldChg>
      <pc:sldChg chg="addSp delSp modSp add del mod">
        <pc:chgData name="Neeharika Vasadi" userId="4ff37a5a5099cdb9" providerId="LiveId" clId="{4A22A313-B2D5-4340-AB49-F921CFA637E0}" dt="2024-07-25T08:00:29.083" v="1704" actId="47"/>
        <pc:sldMkLst>
          <pc:docMk/>
          <pc:sldMk cId="3975486494" sldId="269"/>
        </pc:sldMkLst>
        <pc:spChg chg="del">
          <ac:chgData name="Neeharika Vasadi" userId="4ff37a5a5099cdb9" providerId="LiveId" clId="{4A22A313-B2D5-4340-AB49-F921CFA637E0}" dt="2024-07-20T15:55:48.964" v="365" actId="478"/>
          <ac:spMkLst>
            <pc:docMk/>
            <pc:sldMk cId="3975486494" sldId="269"/>
            <ac:spMk id="2" creationId="{00000000-0000-0000-0000-000000000000}"/>
          </ac:spMkLst>
        </pc:spChg>
        <pc:spChg chg="add del mod">
          <ac:chgData name="Neeharika Vasadi" userId="4ff37a5a5099cdb9" providerId="LiveId" clId="{4A22A313-B2D5-4340-AB49-F921CFA637E0}" dt="2024-07-20T15:56:17.408" v="369" actId="478"/>
          <ac:spMkLst>
            <pc:docMk/>
            <pc:sldMk cId="3975486494" sldId="269"/>
            <ac:spMk id="10" creationId="{381E8BE0-4EEC-297B-C04E-2C088CFA7403}"/>
          </ac:spMkLst>
        </pc:spChg>
        <pc:spChg chg="add mod">
          <ac:chgData name="Neeharika Vasadi" userId="4ff37a5a5099cdb9" providerId="LiveId" clId="{4A22A313-B2D5-4340-AB49-F921CFA637E0}" dt="2024-07-20T15:56:17.817" v="370"/>
          <ac:spMkLst>
            <pc:docMk/>
            <pc:sldMk cId="3975486494" sldId="269"/>
            <ac:spMk id="11" creationId="{67527FC4-C8C4-7E20-C842-2B94266DAA77}"/>
          </ac:spMkLst>
        </pc:spChg>
      </pc:sldChg>
      <pc:sldChg chg="add del">
        <pc:chgData name="Neeharika Vasadi" userId="4ff37a5a5099cdb9" providerId="LiveId" clId="{4A22A313-B2D5-4340-AB49-F921CFA637E0}" dt="2024-07-20T15:56:50.468" v="372" actId="47"/>
        <pc:sldMkLst>
          <pc:docMk/>
          <pc:sldMk cId="201966058" sldId="270"/>
        </pc:sldMkLst>
      </pc:sldChg>
      <pc:sldChg chg="add del">
        <pc:chgData name="Neeharika Vasadi" userId="4ff37a5a5099cdb9" providerId="LiveId" clId="{4A22A313-B2D5-4340-AB49-F921CFA637E0}" dt="2024-07-20T15:56:48.919" v="371" actId="47"/>
        <pc:sldMkLst>
          <pc:docMk/>
          <pc:sldMk cId="101504276" sldId="271"/>
        </pc:sldMkLst>
      </pc:sldChg>
      <pc:sldChg chg="add del">
        <pc:chgData name="Neeharika Vasadi" userId="4ff37a5a5099cdb9" providerId="LiveId" clId="{4A22A313-B2D5-4340-AB49-F921CFA637E0}" dt="2024-07-20T15:56:58.098" v="374" actId="47"/>
        <pc:sldMkLst>
          <pc:docMk/>
          <pc:sldMk cId="249107231" sldId="272"/>
        </pc:sldMkLst>
      </pc:sldChg>
      <pc:sldChg chg="add del">
        <pc:chgData name="Neeharika Vasadi" userId="4ff37a5a5099cdb9" providerId="LiveId" clId="{4A22A313-B2D5-4340-AB49-F921CFA637E0}" dt="2024-07-20T15:56:56.626" v="373" actId="47"/>
        <pc:sldMkLst>
          <pc:docMk/>
          <pc:sldMk cId="1327828776" sldId="273"/>
        </pc:sldMkLst>
      </pc:sldChg>
      <pc:sldChg chg="add del">
        <pc:chgData name="Neeharika Vasadi" userId="4ff37a5a5099cdb9" providerId="LiveId" clId="{4A22A313-B2D5-4340-AB49-F921CFA637E0}" dt="2024-07-25T08:00:31.039" v="1705" actId="47"/>
        <pc:sldMkLst>
          <pc:docMk/>
          <pc:sldMk cId="1358467244" sldId="274"/>
        </pc:sldMkLst>
      </pc:sldChg>
      <pc:sldChg chg="modSp add mod">
        <pc:chgData name="Neeharika Vasadi" userId="4ff37a5a5099cdb9" providerId="LiveId" clId="{4A22A313-B2D5-4340-AB49-F921CFA637E0}" dt="2024-07-23T17:56:59.381" v="866" actId="207"/>
        <pc:sldMkLst>
          <pc:docMk/>
          <pc:sldMk cId="1306675611" sldId="275"/>
        </pc:sldMkLst>
        <pc:spChg chg="mod">
          <ac:chgData name="Neeharika Vasadi" userId="4ff37a5a5099cdb9" providerId="LiveId" clId="{4A22A313-B2D5-4340-AB49-F921CFA637E0}" dt="2024-07-23T17:56:59.381" v="866" actId="207"/>
          <ac:spMkLst>
            <pc:docMk/>
            <pc:sldMk cId="1306675611" sldId="275"/>
            <ac:spMk id="16" creationId="{D6CD2354-42F3-67D7-7B24-8CC0BC8A22C4}"/>
          </ac:spMkLst>
        </pc:spChg>
      </pc:sldChg>
      <pc:sldChg chg="add del">
        <pc:chgData name="Neeharika Vasadi" userId="4ff37a5a5099cdb9" providerId="LiveId" clId="{4A22A313-B2D5-4340-AB49-F921CFA637E0}" dt="2024-07-20T15:57:03.129" v="375" actId="47"/>
        <pc:sldMkLst>
          <pc:docMk/>
          <pc:sldMk cId="2373773334" sldId="275"/>
        </pc:sldMkLst>
      </pc:sldChg>
      <pc:sldChg chg="addSp delSp modSp add mod">
        <pc:chgData name="Neeharika Vasadi" userId="4ff37a5a5099cdb9" providerId="LiveId" clId="{4A22A313-B2D5-4340-AB49-F921CFA637E0}" dt="2024-07-25T08:02:04.788" v="1717" actId="403"/>
        <pc:sldMkLst>
          <pc:docMk/>
          <pc:sldMk cId="97794329" sldId="276"/>
        </pc:sldMkLst>
        <pc:spChg chg="del">
          <ac:chgData name="Neeharika Vasadi" userId="4ff37a5a5099cdb9" providerId="LiveId" clId="{4A22A313-B2D5-4340-AB49-F921CFA637E0}" dt="2024-07-25T07:38:36.526" v="1073" actId="478"/>
          <ac:spMkLst>
            <pc:docMk/>
            <pc:sldMk cId="97794329" sldId="276"/>
            <ac:spMk id="14" creationId="{00000000-0000-0000-0000-000000000000}"/>
          </ac:spMkLst>
        </pc:spChg>
        <pc:spChg chg="mod">
          <ac:chgData name="Neeharika Vasadi" userId="4ff37a5a5099cdb9" providerId="LiveId" clId="{4A22A313-B2D5-4340-AB49-F921CFA637E0}" dt="2024-07-25T08:02:04.788" v="1717" actId="403"/>
          <ac:spMkLst>
            <pc:docMk/>
            <pc:sldMk cId="97794329" sldId="276"/>
            <ac:spMk id="15" creationId="{00000000-0000-0000-0000-000000000000}"/>
          </ac:spMkLst>
        </pc:spChg>
        <pc:picChg chg="del">
          <ac:chgData name="Neeharika Vasadi" userId="4ff37a5a5099cdb9" providerId="LiveId" clId="{4A22A313-B2D5-4340-AB49-F921CFA637E0}" dt="2024-07-25T07:34:57.450" v="1008" actId="478"/>
          <ac:picMkLst>
            <pc:docMk/>
            <pc:sldMk cId="97794329" sldId="276"/>
            <ac:picMk id="17" creationId="{EC9A7C2C-5A24-9E0A-3787-280AEDCEB577}"/>
          </ac:picMkLst>
        </pc:picChg>
        <pc:picChg chg="add mod">
          <ac:chgData name="Neeharika Vasadi" userId="4ff37a5a5099cdb9" providerId="LiveId" clId="{4A22A313-B2D5-4340-AB49-F921CFA637E0}" dt="2024-07-25T07:38:40.669" v="1075" actId="1076"/>
          <ac:picMkLst>
            <pc:docMk/>
            <pc:sldMk cId="97794329" sldId="276"/>
            <ac:picMk id="18" creationId="{ADA30BFF-093E-F072-A6E0-700B550972EB}"/>
          </ac:picMkLst>
        </pc:picChg>
      </pc:sldChg>
      <pc:sldChg chg="addSp delSp modSp add mod">
        <pc:chgData name="Neeharika Vasadi" userId="4ff37a5a5099cdb9" providerId="LiveId" clId="{4A22A313-B2D5-4340-AB49-F921CFA637E0}" dt="2024-07-25T08:31:45.230" v="2170" actId="1076"/>
        <pc:sldMkLst>
          <pc:docMk/>
          <pc:sldMk cId="2178538646" sldId="277"/>
        </pc:sldMkLst>
        <pc:spChg chg="del mod">
          <ac:chgData name="Neeharika Vasadi" userId="4ff37a5a5099cdb9" providerId="LiveId" clId="{4A22A313-B2D5-4340-AB49-F921CFA637E0}" dt="2024-07-25T07:38:45.503" v="1077" actId="478"/>
          <ac:spMkLst>
            <pc:docMk/>
            <pc:sldMk cId="2178538646" sldId="277"/>
            <ac:spMk id="14" creationId="{00000000-0000-0000-0000-000000000000}"/>
          </ac:spMkLst>
        </pc:spChg>
        <pc:spChg chg="mod">
          <ac:chgData name="Neeharika Vasadi" userId="4ff37a5a5099cdb9" providerId="LiveId" clId="{4A22A313-B2D5-4340-AB49-F921CFA637E0}" dt="2024-07-25T08:31:45.230" v="2170" actId="1076"/>
          <ac:spMkLst>
            <pc:docMk/>
            <pc:sldMk cId="2178538646" sldId="277"/>
            <ac:spMk id="15" creationId="{00000000-0000-0000-0000-000000000000}"/>
          </ac:spMkLst>
        </pc:spChg>
        <pc:spChg chg="add mod">
          <ac:chgData name="Neeharika Vasadi" userId="4ff37a5a5099cdb9" providerId="LiveId" clId="{4A22A313-B2D5-4340-AB49-F921CFA637E0}" dt="2024-07-25T07:39:26.841" v="1091" actId="1076"/>
          <ac:spMkLst>
            <pc:docMk/>
            <pc:sldMk cId="2178538646" sldId="277"/>
            <ac:spMk id="19" creationId="{00BE7110-ADE4-D3CF-340B-DD0AE8E30A6A}"/>
          </ac:spMkLst>
        </pc:spChg>
        <pc:picChg chg="del">
          <ac:chgData name="Neeharika Vasadi" userId="4ff37a5a5099cdb9" providerId="LiveId" clId="{4A22A313-B2D5-4340-AB49-F921CFA637E0}" dt="2024-07-25T07:36:42.699" v="1016" actId="478"/>
          <ac:picMkLst>
            <pc:docMk/>
            <pc:sldMk cId="2178538646" sldId="277"/>
            <ac:picMk id="17" creationId="{EC9A7C2C-5A24-9E0A-3787-280AEDCEB577}"/>
          </ac:picMkLst>
        </pc:picChg>
        <pc:picChg chg="add mod">
          <ac:chgData name="Neeharika Vasadi" userId="4ff37a5a5099cdb9" providerId="LiveId" clId="{4A22A313-B2D5-4340-AB49-F921CFA637E0}" dt="2024-07-25T07:39:18.447" v="1088" actId="1076"/>
          <ac:picMkLst>
            <pc:docMk/>
            <pc:sldMk cId="2178538646" sldId="277"/>
            <ac:picMk id="18" creationId="{4B14C6D1-76C9-959E-E163-A7D3764372A8}"/>
          </ac:picMkLst>
        </pc:picChg>
      </pc:sldChg>
      <pc:sldChg chg="addSp delSp modSp add mod">
        <pc:chgData name="Neeharika Vasadi" userId="4ff37a5a5099cdb9" providerId="LiveId" clId="{4A22A313-B2D5-4340-AB49-F921CFA637E0}" dt="2024-07-25T08:31:38.312" v="2169" actId="1076"/>
        <pc:sldMkLst>
          <pc:docMk/>
          <pc:sldMk cId="3558951980" sldId="278"/>
        </pc:sldMkLst>
        <pc:spChg chg="mod">
          <ac:chgData name="Neeharika Vasadi" userId="4ff37a5a5099cdb9" providerId="LiveId" clId="{4A22A313-B2D5-4340-AB49-F921CFA637E0}" dt="2024-07-25T08:31:38.312" v="2169" actId="1076"/>
          <ac:spMkLst>
            <pc:docMk/>
            <pc:sldMk cId="3558951980" sldId="278"/>
            <ac:spMk id="15" creationId="{00000000-0000-0000-0000-000000000000}"/>
          </ac:spMkLst>
        </pc:spChg>
        <pc:picChg chg="add mod">
          <ac:chgData name="Neeharika Vasadi" userId="4ff37a5a5099cdb9" providerId="LiveId" clId="{4A22A313-B2D5-4340-AB49-F921CFA637E0}" dt="2024-07-25T07:40:14.512" v="1095" actId="1076"/>
          <ac:picMkLst>
            <pc:docMk/>
            <pc:sldMk cId="3558951980" sldId="278"/>
            <ac:picMk id="14" creationId="{D6CC5BAC-9F26-4975-D5EB-0A2E3C63764E}"/>
          </ac:picMkLst>
        </pc:picChg>
        <pc:picChg chg="del">
          <ac:chgData name="Neeharika Vasadi" userId="4ff37a5a5099cdb9" providerId="LiveId" clId="{4A22A313-B2D5-4340-AB49-F921CFA637E0}" dt="2024-07-25T07:40:10.804" v="1093" actId="478"/>
          <ac:picMkLst>
            <pc:docMk/>
            <pc:sldMk cId="3558951980" sldId="278"/>
            <ac:picMk id="18" creationId="{4B14C6D1-76C9-959E-E163-A7D3764372A8}"/>
          </ac:picMkLst>
        </pc:picChg>
      </pc:sldChg>
      <pc:sldChg chg="addSp delSp modSp add mod">
        <pc:chgData name="Neeharika Vasadi" userId="4ff37a5a5099cdb9" providerId="LiveId" clId="{4A22A313-B2D5-4340-AB49-F921CFA637E0}" dt="2024-07-25T08:03:14.922" v="1772" actId="14100"/>
        <pc:sldMkLst>
          <pc:docMk/>
          <pc:sldMk cId="2893422750" sldId="279"/>
        </pc:sldMkLst>
        <pc:spChg chg="del mod">
          <ac:chgData name="Neeharika Vasadi" userId="4ff37a5a5099cdb9" providerId="LiveId" clId="{4A22A313-B2D5-4340-AB49-F921CFA637E0}" dt="2024-07-25T07:42:47.012" v="1141"/>
          <ac:spMkLst>
            <pc:docMk/>
            <pc:sldMk cId="2893422750" sldId="279"/>
            <ac:spMk id="15" creationId="{00000000-0000-0000-0000-000000000000}"/>
          </ac:spMkLst>
        </pc:spChg>
        <pc:spChg chg="add mod">
          <ac:chgData name="Neeharika Vasadi" userId="4ff37a5a5099cdb9" providerId="LiveId" clId="{4A22A313-B2D5-4340-AB49-F921CFA637E0}" dt="2024-07-25T07:43:16.883" v="1153" actId="1076"/>
          <ac:spMkLst>
            <pc:docMk/>
            <pc:sldMk cId="2893422750" sldId="279"/>
            <ac:spMk id="16" creationId="{85F52CF3-85C9-BF69-134A-C71B24D72C10}"/>
          </ac:spMkLst>
        </pc:spChg>
        <pc:spChg chg="mod">
          <ac:chgData name="Neeharika Vasadi" userId="4ff37a5a5099cdb9" providerId="LiveId" clId="{4A22A313-B2D5-4340-AB49-F921CFA637E0}" dt="2024-07-25T07:43:22.353" v="1155" actId="1076"/>
          <ac:spMkLst>
            <pc:docMk/>
            <pc:sldMk cId="2893422750" sldId="279"/>
            <ac:spMk id="19" creationId="{00BE7110-ADE4-D3CF-340B-DD0AE8E30A6A}"/>
          </ac:spMkLst>
        </pc:spChg>
        <pc:picChg chg="del mod">
          <ac:chgData name="Neeharika Vasadi" userId="4ff37a5a5099cdb9" providerId="LiveId" clId="{4A22A313-B2D5-4340-AB49-F921CFA637E0}" dt="2024-07-25T07:42:46.952" v="1139" actId="478"/>
          <ac:picMkLst>
            <pc:docMk/>
            <pc:sldMk cId="2893422750" sldId="279"/>
            <ac:picMk id="14" creationId="{D6CC5BAC-9F26-4975-D5EB-0A2E3C63764E}"/>
          </ac:picMkLst>
        </pc:picChg>
        <pc:picChg chg="add mod">
          <ac:chgData name="Neeharika Vasadi" userId="4ff37a5a5099cdb9" providerId="LiveId" clId="{4A22A313-B2D5-4340-AB49-F921CFA637E0}" dt="2024-07-25T08:03:14.922" v="1772" actId="14100"/>
          <ac:picMkLst>
            <pc:docMk/>
            <pc:sldMk cId="2893422750" sldId="279"/>
            <ac:picMk id="18" creationId="{5B9ABDE8-5B81-2591-C509-8684E3CAF1C3}"/>
          </ac:picMkLst>
        </pc:picChg>
      </pc:sldChg>
      <pc:sldChg chg="addSp delSp modSp add mod">
        <pc:chgData name="Neeharika Vasadi" userId="4ff37a5a5099cdb9" providerId="LiveId" clId="{4A22A313-B2D5-4340-AB49-F921CFA637E0}" dt="2024-07-25T08:03:35.092" v="1777" actId="1076"/>
        <pc:sldMkLst>
          <pc:docMk/>
          <pc:sldMk cId="1928168151" sldId="280"/>
        </pc:sldMkLst>
        <pc:spChg chg="mod">
          <ac:chgData name="Neeharika Vasadi" userId="4ff37a5a5099cdb9" providerId="LiveId" clId="{4A22A313-B2D5-4340-AB49-F921CFA637E0}" dt="2024-07-25T08:02:54.328" v="1766" actId="403"/>
          <ac:spMkLst>
            <pc:docMk/>
            <pc:sldMk cId="1928168151" sldId="280"/>
            <ac:spMk id="16" creationId="{85F52CF3-85C9-BF69-134A-C71B24D72C10}"/>
          </ac:spMkLst>
        </pc:spChg>
        <pc:spChg chg="mod">
          <ac:chgData name="Neeharika Vasadi" userId="4ff37a5a5099cdb9" providerId="LiveId" clId="{4A22A313-B2D5-4340-AB49-F921CFA637E0}" dt="2024-07-25T08:03:35.092" v="1777" actId="1076"/>
          <ac:spMkLst>
            <pc:docMk/>
            <pc:sldMk cId="1928168151" sldId="280"/>
            <ac:spMk id="19" creationId="{00BE7110-ADE4-D3CF-340B-DD0AE8E30A6A}"/>
          </ac:spMkLst>
        </pc:spChg>
        <pc:picChg chg="add mod">
          <ac:chgData name="Neeharika Vasadi" userId="4ff37a5a5099cdb9" providerId="LiveId" clId="{4A22A313-B2D5-4340-AB49-F921CFA637E0}" dt="2024-07-25T08:03:04.502" v="1770" actId="14100"/>
          <ac:picMkLst>
            <pc:docMk/>
            <pc:sldMk cId="1928168151" sldId="280"/>
            <ac:picMk id="14" creationId="{5AE821BA-BC63-AF8A-0B16-F19805DDD132}"/>
          </ac:picMkLst>
        </pc:picChg>
        <pc:picChg chg="del">
          <ac:chgData name="Neeharika Vasadi" userId="4ff37a5a5099cdb9" providerId="LiveId" clId="{4A22A313-B2D5-4340-AB49-F921CFA637E0}" dt="2024-07-25T07:43:47.203" v="1157" actId="478"/>
          <ac:picMkLst>
            <pc:docMk/>
            <pc:sldMk cId="1928168151" sldId="280"/>
            <ac:picMk id="18" creationId="{5B9ABDE8-5B81-2591-C509-8684E3CAF1C3}"/>
          </ac:picMkLst>
        </pc:picChg>
      </pc:sldChg>
      <pc:sldChg chg="addSp delSp modSp add mod">
        <pc:chgData name="Neeharika Vasadi" userId="4ff37a5a5099cdb9" providerId="LiveId" clId="{4A22A313-B2D5-4340-AB49-F921CFA637E0}" dt="2024-07-25T08:07:04.087" v="1854" actId="113"/>
        <pc:sldMkLst>
          <pc:docMk/>
          <pc:sldMk cId="1625392131" sldId="281"/>
        </pc:sldMkLst>
        <pc:spChg chg="mod">
          <ac:chgData name="Neeharika Vasadi" userId="4ff37a5a5099cdb9" providerId="LiveId" clId="{4A22A313-B2D5-4340-AB49-F921CFA637E0}" dt="2024-07-25T08:07:04.087" v="1854" actId="113"/>
          <ac:spMkLst>
            <pc:docMk/>
            <pc:sldMk cId="1625392131" sldId="281"/>
            <ac:spMk id="16" creationId="{85F52CF3-85C9-BF69-134A-C71B24D72C10}"/>
          </ac:spMkLst>
        </pc:spChg>
        <pc:spChg chg="add mod">
          <ac:chgData name="Neeharika Vasadi" userId="4ff37a5a5099cdb9" providerId="LiveId" clId="{4A22A313-B2D5-4340-AB49-F921CFA637E0}" dt="2024-07-25T08:06:10.176" v="1833"/>
          <ac:spMkLst>
            <pc:docMk/>
            <pc:sldMk cId="1625392131" sldId="281"/>
            <ac:spMk id="18" creationId="{040A909C-0742-91BA-24DD-3D73C45CB1D5}"/>
          </ac:spMkLst>
        </pc:spChg>
        <pc:spChg chg="del mod">
          <ac:chgData name="Neeharika Vasadi" userId="4ff37a5a5099cdb9" providerId="LiveId" clId="{4A22A313-B2D5-4340-AB49-F921CFA637E0}" dt="2024-07-25T08:05:33.776" v="1818" actId="478"/>
          <ac:spMkLst>
            <pc:docMk/>
            <pc:sldMk cId="1625392131" sldId="281"/>
            <ac:spMk id="19" creationId="{00BE7110-ADE4-D3CF-340B-DD0AE8E30A6A}"/>
          </ac:spMkLst>
        </pc:spChg>
        <pc:picChg chg="del">
          <ac:chgData name="Neeharika Vasadi" userId="4ff37a5a5099cdb9" providerId="LiveId" clId="{4A22A313-B2D5-4340-AB49-F921CFA637E0}" dt="2024-07-25T07:45:23.744" v="1165" actId="478"/>
          <ac:picMkLst>
            <pc:docMk/>
            <pc:sldMk cId="1625392131" sldId="281"/>
            <ac:picMk id="14" creationId="{5AE821BA-BC63-AF8A-0B16-F19805DDD132}"/>
          </ac:picMkLst>
        </pc:picChg>
        <pc:picChg chg="add mod">
          <ac:chgData name="Neeharika Vasadi" userId="4ff37a5a5099cdb9" providerId="LiveId" clId="{4A22A313-B2D5-4340-AB49-F921CFA637E0}" dt="2024-07-25T08:05:57.030" v="1830" actId="1076"/>
          <ac:picMkLst>
            <pc:docMk/>
            <pc:sldMk cId="1625392131" sldId="281"/>
            <ac:picMk id="15" creationId="{F4C853F1-D2CC-B62B-B13E-C05116F4B995}"/>
          </ac:picMkLst>
        </pc:picChg>
      </pc:sldChg>
      <pc:sldChg chg="addSp delSp modSp add mod">
        <pc:chgData name="Neeharika Vasadi" userId="4ff37a5a5099cdb9" providerId="LiveId" clId="{4A22A313-B2D5-4340-AB49-F921CFA637E0}" dt="2024-07-25T08:07:17.726" v="1859" actId="1076"/>
        <pc:sldMkLst>
          <pc:docMk/>
          <pc:sldMk cId="4073294774" sldId="282"/>
        </pc:sldMkLst>
        <pc:spChg chg="add del mod">
          <ac:chgData name="Neeharika Vasadi" userId="4ff37a5a5099cdb9" providerId="LiveId" clId="{4A22A313-B2D5-4340-AB49-F921CFA637E0}" dt="2024-07-25T08:06:59.419" v="1853" actId="113"/>
          <ac:spMkLst>
            <pc:docMk/>
            <pc:sldMk cId="4073294774" sldId="282"/>
            <ac:spMk id="16" creationId="{85F52CF3-85C9-BF69-134A-C71B24D72C10}"/>
          </ac:spMkLst>
        </pc:spChg>
        <pc:spChg chg="add mod">
          <ac:chgData name="Neeharika Vasadi" userId="4ff37a5a5099cdb9" providerId="LiveId" clId="{4A22A313-B2D5-4340-AB49-F921CFA637E0}" dt="2024-07-25T07:49:48.660" v="1250"/>
          <ac:spMkLst>
            <pc:docMk/>
            <pc:sldMk cId="4073294774" sldId="282"/>
            <ac:spMk id="17" creationId="{831510C8-53FA-DBA2-95C0-A4CC9F09C249}"/>
          </ac:spMkLst>
        </pc:spChg>
        <pc:spChg chg="add mod">
          <ac:chgData name="Neeharika Vasadi" userId="4ff37a5a5099cdb9" providerId="LiveId" clId="{4A22A313-B2D5-4340-AB49-F921CFA637E0}" dt="2024-07-25T07:49:48.660" v="1250"/>
          <ac:spMkLst>
            <pc:docMk/>
            <pc:sldMk cId="4073294774" sldId="282"/>
            <ac:spMk id="18" creationId="{4506706A-DC0D-B7B6-2145-AA24DA24D4CE}"/>
          </ac:spMkLst>
        </pc:spChg>
        <pc:spChg chg="del mod">
          <ac:chgData name="Neeharika Vasadi" userId="4ff37a5a5099cdb9" providerId="LiveId" clId="{4A22A313-B2D5-4340-AB49-F921CFA637E0}" dt="2024-07-25T08:06:30.177" v="1843" actId="478"/>
          <ac:spMkLst>
            <pc:docMk/>
            <pc:sldMk cId="4073294774" sldId="282"/>
            <ac:spMk id="19" creationId="{00BE7110-ADE4-D3CF-340B-DD0AE8E30A6A}"/>
          </ac:spMkLst>
        </pc:spChg>
        <pc:spChg chg="add mod">
          <ac:chgData name="Neeharika Vasadi" userId="4ff37a5a5099cdb9" providerId="LiveId" clId="{4A22A313-B2D5-4340-AB49-F921CFA637E0}" dt="2024-07-25T07:49:48.660" v="1250"/>
          <ac:spMkLst>
            <pc:docMk/>
            <pc:sldMk cId="4073294774" sldId="282"/>
            <ac:spMk id="20" creationId="{DA705CF5-678C-35F2-4448-88C25DC1C3EB}"/>
          </ac:spMkLst>
        </pc:spChg>
        <pc:spChg chg="add mod">
          <ac:chgData name="Neeharika Vasadi" userId="4ff37a5a5099cdb9" providerId="LiveId" clId="{4A22A313-B2D5-4340-AB49-F921CFA637E0}" dt="2024-07-25T07:49:48.660" v="1250"/>
          <ac:spMkLst>
            <pc:docMk/>
            <pc:sldMk cId="4073294774" sldId="282"/>
            <ac:spMk id="21" creationId="{BF7EFF21-1CB9-8EF3-C056-2B58DA728606}"/>
          </ac:spMkLst>
        </pc:spChg>
        <pc:spChg chg="add mod">
          <ac:chgData name="Neeharika Vasadi" userId="4ff37a5a5099cdb9" providerId="LiveId" clId="{4A22A313-B2D5-4340-AB49-F921CFA637E0}" dt="2024-07-25T07:49:48.660" v="1250"/>
          <ac:spMkLst>
            <pc:docMk/>
            <pc:sldMk cId="4073294774" sldId="282"/>
            <ac:spMk id="22" creationId="{53EC3732-0822-D4AE-F058-4BD9816E3003}"/>
          </ac:spMkLst>
        </pc:spChg>
        <pc:spChg chg="add mod">
          <ac:chgData name="Neeharika Vasadi" userId="4ff37a5a5099cdb9" providerId="LiveId" clId="{4A22A313-B2D5-4340-AB49-F921CFA637E0}" dt="2024-07-25T07:49:48.660" v="1250"/>
          <ac:spMkLst>
            <pc:docMk/>
            <pc:sldMk cId="4073294774" sldId="282"/>
            <ac:spMk id="23" creationId="{D7B1BFD3-B463-EFF0-594D-F5F36B154B90}"/>
          </ac:spMkLst>
        </pc:spChg>
        <pc:spChg chg="add mod">
          <ac:chgData name="Neeharika Vasadi" userId="4ff37a5a5099cdb9" providerId="LiveId" clId="{4A22A313-B2D5-4340-AB49-F921CFA637E0}" dt="2024-07-25T07:49:48.660" v="1250"/>
          <ac:spMkLst>
            <pc:docMk/>
            <pc:sldMk cId="4073294774" sldId="282"/>
            <ac:spMk id="24" creationId="{EA64D997-24F2-D425-2C53-EF95DBD23D8D}"/>
          </ac:spMkLst>
        </pc:spChg>
        <pc:spChg chg="add mod">
          <ac:chgData name="Neeharika Vasadi" userId="4ff37a5a5099cdb9" providerId="LiveId" clId="{4A22A313-B2D5-4340-AB49-F921CFA637E0}" dt="2024-07-25T07:49:48.660" v="1250"/>
          <ac:spMkLst>
            <pc:docMk/>
            <pc:sldMk cId="4073294774" sldId="282"/>
            <ac:spMk id="25" creationId="{9D960C11-18DD-E869-6ED8-3571F2FF477D}"/>
          </ac:spMkLst>
        </pc:spChg>
        <pc:spChg chg="add mod">
          <ac:chgData name="Neeharika Vasadi" userId="4ff37a5a5099cdb9" providerId="LiveId" clId="{4A22A313-B2D5-4340-AB49-F921CFA637E0}" dt="2024-07-25T07:49:48.660" v="1250"/>
          <ac:spMkLst>
            <pc:docMk/>
            <pc:sldMk cId="4073294774" sldId="282"/>
            <ac:spMk id="26" creationId="{85100CE3-0151-2BDF-206B-9623372AA439}"/>
          </ac:spMkLst>
        </pc:spChg>
        <pc:spChg chg="add mod">
          <ac:chgData name="Neeharika Vasadi" userId="4ff37a5a5099cdb9" providerId="LiveId" clId="{4A22A313-B2D5-4340-AB49-F921CFA637E0}" dt="2024-07-25T07:49:48.660" v="1250"/>
          <ac:spMkLst>
            <pc:docMk/>
            <pc:sldMk cId="4073294774" sldId="282"/>
            <ac:spMk id="27" creationId="{6C327EDA-6FCC-DC97-A0EE-EFA2A7BB087D}"/>
          </ac:spMkLst>
        </pc:spChg>
        <pc:spChg chg="add mod">
          <ac:chgData name="Neeharika Vasadi" userId="4ff37a5a5099cdb9" providerId="LiveId" clId="{4A22A313-B2D5-4340-AB49-F921CFA637E0}" dt="2024-07-25T07:49:48.660" v="1250"/>
          <ac:spMkLst>
            <pc:docMk/>
            <pc:sldMk cId="4073294774" sldId="282"/>
            <ac:spMk id="28" creationId="{01A0F40A-60F1-285F-68A0-4B8CBA91EFB7}"/>
          </ac:spMkLst>
        </pc:spChg>
        <pc:spChg chg="add mod">
          <ac:chgData name="Neeharika Vasadi" userId="4ff37a5a5099cdb9" providerId="LiveId" clId="{4A22A313-B2D5-4340-AB49-F921CFA637E0}" dt="2024-07-25T07:49:48.660" v="1250"/>
          <ac:spMkLst>
            <pc:docMk/>
            <pc:sldMk cId="4073294774" sldId="282"/>
            <ac:spMk id="29" creationId="{3D0BF9AF-02EC-76AA-FD2F-0BC8E17BFCAE}"/>
          </ac:spMkLst>
        </pc:spChg>
        <pc:spChg chg="add mod">
          <ac:chgData name="Neeharika Vasadi" userId="4ff37a5a5099cdb9" providerId="LiveId" clId="{4A22A313-B2D5-4340-AB49-F921CFA637E0}" dt="2024-07-25T07:49:48.660" v="1250"/>
          <ac:spMkLst>
            <pc:docMk/>
            <pc:sldMk cId="4073294774" sldId="282"/>
            <ac:spMk id="30" creationId="{44F75D0D-3A93-7829-ED76-5CB821678855}"/>
          </ac:spMkLst>
        </pc:spChg>
        <pc:spChg chg="add mod">
          <ac:chgData name="Neeharika Vasadi" userId="4ff37a5a5099cdb9" providerId="LiveId" clId="{4A22A313-B2D5-4340-AB49-F921CFA637E0}" dt="2024-07-25T07:49:48.660" v="1250"/>
          <ac:spMkLst>
            <pc:docMk/>
            <pc:sldMk cId="4073294774" sldId="282"/>
            <ac:spMk id="31" creationId="{CAF37F62-7C42-3119-6213-14B2C2C57078}"/>
          </ac:spMkLst>
        </pc:spChg>
        <pc:spChg chg="add mod">
          <ac:chgData name="Neeharika Vasadi" userId="4ff37a5a5099cdb9" providerId="LiveId" clId="{4A22A313-B2D5-4340-AB49-F921CFA637E0}" dt="2024-07-25T07:49:48.660" v="1250"/>
          <ac:spMkLst>
            <pc:docMk/>
            <pc:sldMk cId="4073294774" sldId="282"/>
            <ac:spMk id="32" creationId="{479A737E-9F68-9A4B-E0FD-61666B0E2976}"/>
          </ac:spMkLst>
        </pc:spChg>
        <pc:spChg chg="add mod">
          <ac:chgData name="Neeharika Vasadi" userId="4ff37a5a5099cdb9" providerId="LiveId" clId="{4A22A313-B2D5-4340-AB49-F921CFA637E0}" dt="2024-07-25T07:49:48.660" v="1250"/>
          <ac:spMkLst>
            <pc:docMk/>
            <pc:sldMk cId="4073294774" sldId="282"/>
            <ac:spMk id="33" creationId="{7234504E-FC5C-4BDF-0446-4ECE344AC6F6}"/>
          </ac:spMkLst>
        </pc:spChg>
        <pc:spChg chg="add mod">
          <ac:chgData name="Neeharika Vasadi" userId="4ff37a5a5099cdb9" providerId="LiveId" clId="{4A22A313-B2D5-4340-AB49-F921CFA637E0}" dt="2024-07-25T07:49:48.660" v="1250"/>
          <ac:spMkLst>
            <pc:docMk/>
            <pc:sldMk cId="4073294774" sldId="282"/>
            <ac:spMk id="34" creationId="{C3C5C7A3-B2DD-7F03-FFF6-358E87FB1357}"/>
          </ac:spMkLst>
        </pc:spChg>
        <pc:spChg chg="add mod">
          <ac:chgData name="Neeharika Vasadi" userId="4ff37a5a5099cdb9" providerId="LiveId" clId="{4A22A313-B2D5-4340-AB49-F921CFA637E0}" dt="2024-07-25T07:49:48.660" v="1250"/>
          <ac:spMkLst>
            <pc:docMk/>
            <pc:sldMk cId="4073294774" sldId="282"/>
            <ac:spMk id="35" creationId="{12901C68-6AB8-17C5-1944-167D516ED96F}"/>
          </ac:spMkLst>
        </pc:spChg>
        <pc:spChg chg="add mod">
          <ac:chgData name="Neeharika Vasadi" userId="4ff37a5a5099cdb9" providerId="LiveId" clId="{4A22A313-B2D5-4340-AB49-F921CFA637E0}" dt="2024-07-25T07:49:48.660" v="1250"/>
          <ac:spMkLst>
            <pc:docMk/>
            <pc:sldMk cId="4073294774" sldId="282"/>
            <ac:spMk id="36" creationId="{30FC2363-DF9B-83D3-9B4E-327CA15DA95A}"/>
          </ac:spMkLst>
        </pc:spChg>
        <pc:spChg chg="add mod">
          <ac:chgData name="Neeharika Vasadi" userId="4ff37a5a5099cdb9" providerId="LiveId" clId="{4A22A313-B2D5-4340-AB49-F921CFA637E0}" dt="2024-07-25T07:49:48.660" v="1250"/>
          <ac:spMkLst>
            <pc:docMk/>
            <pc:sldMk cId="4073294774" sldId="282"/>
            <ac:spMk id="37" creationId="{442E96B5-4F7B-6D33-D82D-8E955B3DFBF4}"/>
          </ac:spMkLst>
        </pc:spChg>
        <pc:spChg chg="add mod">
          <ac:chgData name="Neeharika Vasadi" userId="4ff37a5a5099cdb9" providerId="LiveId" clId="{4A22A313-B2D5-4340-AB49-F921CFA637E0}" dt="2024-07-25T07:49:48.660" v="1250"/>
          <ac:spMkLst>
            <pc:docMk/>
            <pc:sldMk cId="4073294774" sldId="282"/>
            <ac:spMk id="38" creationId="{E55C6EA1-23B7-D669-240A-82EF6E5DFC19}"/>
          </ac:spMkLst>
        </pc:spChg>
        <pc:spChg chg="add mod">
          <ac:chgData name="Neeharika Vasadi" userId="4ff37a5a5099cdb9" providerId="LiveId" clId="{4A22A313-B2D5-4340-AB49-F921CFA637E0}" dt="2024-07-25T07:49:48.660" v="1250"/>
          <ac:spMkLst>
            <pc:docMk/>
            <pc:sldMk cId="4073294774" sldId="282"/>
            <ac:spMk id="39" creationId="{2CBF0430-6F1B-9CE4-2BFA-8106AA19CDC0}"/>
          </ac:spMkLst>
        </pc:spChg>
        <pc:spChg chg="add mod">
          <ac:chgData name="Neeharika Vasadi" userId="4ff37a5a5099cdb9" providerId="LiveId" clId="{4A22A313-B2D5-4340-AB49-F921CFA637E0}" dt="2024-07-25T07:49:48.660" v="1250"/>
          <ac:spMkLst>
            <pc:docMk/>
            <pc:sldMk cId="4073294774" sldId="282"/>
            <ac:spMk id="40" creationId="{8B81586B-419E-3442-E313-154D112ED707}"/>
          </ac:spMkLst>
        </pc:spChg>
        <pc:spChg chg="add mod">
          <ac:chgData name="Neeharika Vasadi" userId="4ff37a5a5099cdb9" providerId="LiveId" clId="{4A22A313-B2D5-4340-AB49-F921CFA637E0}" dt="2024-07-25T07:49:48.660" v="1250"/>
          <ac:spMkLst>
            <pc:docMk/>
            <pc:sldMk cId="4073294774" sldId="282"/>
            <ac:spMk id="41" creationId="{A7F8267F-63D0-82EE-68CE-045980896E39}"/>
          </ac:spMkLst>
        </pc:spChg>
        <pc:spChg chg="add mod">
          <ac:chgData name="Neeharika Vasadi" userId="4ff37a5a5099cdb9" providerId="LiveId" clId="{4A22A313-B2D5-4340-AB49-F921CFA637E0}" dt="2024-07-25T07:49:48.660" v="1250"/>
          <ac:spMkLst>
            <pc:docMk/>
            <pc:sldMk cId="4073294774" sldId="282"/>
            <ac:spMk id="42" creationId="{D8244534-3946-71EE-5A8E-C20CAA5A9504}"/>
          </ac:spMkLst>
        </pc:spChg>
        <pc:spChg chg="add mod">
          <ac:chgData name="Neeharika Vasadi" userId="4ff37a5a5099cdb9" providerId="LiveId" clId="{4A22A313-B2D5-4340-AB49-F921CFA637E0}" dt="2024-07-25T07:49:48.660" v="1250"/>
          <ac:spMkLst>
            <pc:docMk/>
            <pc:sldMk cId="4073294774" sldId="282"/>
            <ac:spMk id="43" creationId="{2C77C916-33B7-48D2-E6A1-2A25BD29D8D6}"/>
          </ac:spMkLst>
        </pc:spChg>
        <pc:spChg chg="add mod">
          <ac:chgData name="Neeharika Vasadi" userId="4ff37a5a5099cdb9" providerId="LiveId" clId="{4A22A313-B2D5-4340-AB49-F921CFA637E0}" dt="2024-07-25T07:49:48.660" v="1250"/>
          <ac:spMkLst>
            <pc:docMk/>
            <pc:sldMk cId="4073294774" sldId="282"/>
            <ac:spMk id="44" creationId="{59CB5B0D-655E-3B89-81FB-3F38D1FE1527}"/>
          </ac:spMkLst>
        </pc:spChg>
        <pc:spChg chg="add mod">
          <ac:chgData name="Neeharika Vasadi" userId="4ff37a5a5099cdb9" providerId="LiveId" clId="{4A22A313-B2D5-4340-AB49-F921CFA637E0}" dt="2024-07-25T07:49:48.660" v="1250"/>
          <ac:spMkLst>
            <pc:docMk/>
            <pc:sldMk cId="4073294774" sldId="282"/>
            <ac:spMk id="45" creationId="{F8F611A3-05B9-17CB-CA7D-865D07F99907}"/>
          </ac:spMkLst>
        </pc:spChg>
        <pc:spChg chg="add mod">
          <ac:chgData name="Neeharika Vasadi" userId="4ff37a5a5099cdb9" providerId="LiveId" clId="{4A22A313-B2D5-4340-AB49-F921CFA637E0}" dt="2024-07-25T07:49:48.660" v="1250"/>
          <ac:spMkLst>
            <pc:docMk/>
            <pc:sldMk cId="4073294774" sldId="282"/>
            <ac:spMk id="46" creationId="{0772EC3B-1557-7A03-DFBC-B751C6330898}"/>
          </ac:spMkLst>
        </pc:spChg>
        <pc:spChg chg="add mod">
          <ac:chgData name="Neeharika Vasadi" userId="4ff37a5a5099cdb9" providerId="LiveId" clId="{4A22A313-B2D5-4340-AB49-F921CFA637E0}" dt="2024-07-25T07:49:48.660" v="1250"/>
          <ac:spMkLst>
            <pc:docMk/>
            <pc:sldMk cId="4073294774" sldId="282"/>
            <ac:spMk id="47" creationId="{01E2BBA2-6730-F054-6479-37632AAF0ABA}"/>
          </ac:spMkLst>
        </pc:spChg>
        <pc:spChg chg="add mod">
          <ac:chgData name="Neeharika Vasadi" userId="4ff37a5a5099cdb9" providerId="LiveId" clId="{4A22A313-B2D5-4340-AB49-F921CFA637E0}" dt="2024-07-25T07:49:48.660" v="1250"/>
          <ac:spMkLst>
            <pc:docMk/>
            <pc:sldMk cId="4073294774" sldId="282"/>
            <ac:spMk id="48" creationId="{E0160642-78EF-8F4A-1429-D76758FDF75A}"/>
          </ac:spMkLst>
        </pc:spChg>
        <pc:spChg chg="add mod">
          <ac:chgData name="Neeharika Vasadi" userId="4ff37a5a5099cdb9" providerId="LiveId" clId="{4A22A313-B2D5-4340-AB49-F921CFA637E0}" dt="2024-07-25T07:49:48.660" v="1250"/>
          <ac:spMkLst>
            <pc:docMk/>
            <pc:sldMk cId="4073294774" sldId="282"/>
            <ac:spMk id="49" creationId="{30240A51-D89C-CFA1-40F9-19D9EC735934}"/>
          </ac:spMkLst>
        </pc:spChg>
        <pc:spChg chg="add mod">
          <ac:chgData name="Neeharika Vasadi" userId="4ff37a5a5099cdb9" providerId="LiveId" clId="{4A22A313-B2D5-4340-AB49-F921CFA637E0}" dt="2024-07-25T07:49:48.660" v="1250"/>
          <ac:spMkLst>
            <pc:docMk/>
            <pc:sldMk cId="4073294774" sldId="282"/>
            <ac:spMk id="50" creationId="{5319BA39-011E-51BE-E164-C8CE8A9706AD}"/>
          </ac:spMkLst>
        </pc:spChg>
        <pc:spChg chg="add mod">
          <ac:chgData name="Neeharika Vasadi" userId="4ff37a5a5099cdb9" providerId="LiveId" clId="{4A22A313-B2D5-4340-AB49-F921CFA637E0}" dt="2024-07-25T07:49:48.660" v="1250"/>
          <ac:spMkLst>
            <pc:docMk/>
            <pc:sldMk cId="4073294774" sldId="282"/>
            <ac:spMk id="51" creationId="{F959A624-B777-F2D8-0234-66E10B0A73FE}"/>
          </ac:spMkLst>
        </pc:spChg>
        <pc:spChg chg="add mod">
          <ac:chgData name="Neeharika Vasadi" userId="4ff37a5a5099cdb9" providerId="LiveId" clId="{4A22A313-B2D5-4340-AB49-F921CFA637E0}" dt="2024-07-25T07:49:48.660" v="1250"/>
          <ac:spMkLst>
            <pc:docMk/>
            <pc:sldMk cId="4073294774" sldId="282"/>
            <ac:spMk id="52" creationId="{F3E103AC-7B30-080A-46E0-ED7408FEA7AA}"/>
          </ac:spMkLst>
        </pc:spChg>
        <pc:spChg chg="add mod">
          <ac:chgData name="Neeharika Vasadi" userId="4ff37a5a5099cdb9" providerId="LiveId" clId="{4A22A313-B2D5-4340-AB49-F921CFA637E0}" dt="2024-07-25T07:49:48.660" v="1250"/>
          <ac:spMkLst>
            <pc:docMk/>
            <pc:sldMk cId="4073294774" sldId="282"/>
            <ac:spMk id="53" creationId="{41D097F4-E827-37A2-4EA4-0FE429127055}"/>
          </ac:spMkLst>
        </pc:spChg>
        <pc:spChg chg="add mod">
          <ac:chgData name="Neeharika Vasadi" userId="4ff37a5a5099cdb9" providerId="LiveId" clId="{4A22A313-B2D5-4340-AB49-F921CFA637E0}" dt="2024-07-25T07:49:48.660" v="1250"/>
          <ac:spMkLst>
            <pc:docMk/>
            <pc:sldMk cId="4073294774" sldId="282"/>
            <ac:spMk id="54" creationId="{25AAA9D7-E309-0D78-3FDF-110B5C0B1DF7}"/>
          </ac:spMkLst>
        </pc:spChg>
        <pc:spChg chg="add mod">
          <ac:chgData name="Neeharika Vasadi" userId="4ff37a5a5099cdb9" providerId="LiveId" clId="{4A22A313-B2D5-4340-AB49-F921CFA637E0}" dt="2024-07-25T07:49:48.660" v="1250"/>
          <ac:spMkLst>
            <pc:docMk/>
            <pc:sldMk cId="4073294774" sldId="282"/>
            <ac:spMk id="55" creationId="{1BC5D4A1-5894-2FE2-CF94-E0ACB68BD7AF}"/>
          </ac:spMkLst>
        </pc:spChg>
        <pc:spChg chg="add mod">
          <ac:chgData name="Neeharika Vasadi" userId="4ff37a5a5099cdb9" providerId="LiveId" clId="{4A22A313-B2D5-4340-AB49-F921CFA637E0}" dt="2024-07-25T07:49:48.660" v="1250"/>
          <ac:spMkLst>
            <pc:docMk/>
            <pc:sldMk cId="4073294774" sldId="282"/>
            <ac:spMk id="56" creationId="{F8816ACC-C53F-E743-F909-BF3AB1B38CA7}"/>
          </ac:spMkLst>
        </pc:spChg>
        <pc:spChg chg="add mod">
          <ac:chgData name="Neeharika Vasadi" userId="4ff37a5a5099cdb9" providerId="LiveId" clId="{4A22A313-B2D5-4340-AB49-F921CFA637E0}" dt="2024-07-25T07:49:48.660" v="1250"/>
          <ac:spMkLst>
            <pc:docMk/>
            <pc:sldMk cId="4073294774" sldId="282"/>
            <ac:spMk id="57" creationId="{CF17E591-6D0E-F61F-A724-0B1F1550B627}"/>
          </ac:spMkLst>
        </pc:spChg>
        <pc:spChg chg="add mod">
          <ac:chgData name="Neeharika Vasadi" userId="4ff37a5a5099cdb9" providerId="LiveId" clId="{4A22A313-B2D5-4340-AB49-F921CFA637E0}" dt="2024-07-25T07:49:48.660" v="1250"/>
          <ac:spMkLst>
            <pc:docMk/>
            <pc:sldMk cId="4073294774" sldId="282"/>
            <ac:spMk id="58" creationId="{0263DA81-A85D-9F3B-EE25-589DA7E874A5}"/>
          </ac:spMkLst>
        </pc:spChg>
        <pc:spChg chg="add mod">
          <ac:chgData name="Neeharika Vasadi" userId="4ff37a5a5099cdb9" providerId="LiveId" clId="{4A22A313-B2D5-4340-AB49-F921CFA637E0}" dt="2024-07-25T07:49:48.660" v="1250"/>
          <ac:spMkLst>
            <pc:docMk/>
            <pc:sldMk cId="4073294774" sldId="282"/>
            <ac:spMk id="59" creationId="{26401439-2949-9F57-7E27-3043B136D37C}"/>
          </ac:spMkLst>
        </pc:spChg>
        <pc:spChg chg="add mod">
          <ac:chgData name="Neeharika Vasadi" userId="4ff37a5a5099cdb9" providerId="LiveId" clId="{4A22A313-B2D5-4340-AB49-F921CFA637E0}" dt="2024-07-25T07:49:48.660" v="1250"/>
          <ac:spMkLst>
            <pc:docMk/>
            <pc:sldMk cId="4073294774" sldId="282"/>
            <ac:spMk id="60" creationId="{5A0F5825-FEAE-AE26-E720-1ABF0E38CA82}"/>
          </ac:spMkLst>
        </pc:spChg>
        <pc:spChg chg="add mod">
          <ac:chgData name="Neeharika Vasadi" userId="4ff37a5a5099cdb9" providerId="LiveId" clId="{4A22A313-B2D5-4340-AB49-F921CFA637E0}" dt="2024-07-25T07:49:48.660" v="1250"/>
          <ac:spMkLst>
            <pc:docMk/>
            <pc:sldMk cId="4073294774" sldId="282"/>
            <ac:spMk id="61" creationId="{8ABDBBF7-0E58-48F8-DC70-B907BA9AC74D}"/>
          </ac:spMkLst>
        </pc:spChg>
        <pc:spChg chg="add mod">
          <ac:chgData name="Neeharika Vasadi" userId="4ff37a5a5099cdb9" providerId="LiveId" clId="{4A22A313-B2D5-4340-AB49-F921CFA637E0}" dt="2024-07-25T07:49:48.660" v="1250"/>
          <ac:spMkLst>
            <pc:docMk/>
            <pc:sldMk cId="4073294774" sldId="282"/>
            <ac:spMk id="62" creationId="{160E42CA-DCF1-21D7-E1BA-C0668C723268}"/>
          </ac:spMkLst>
        </pc:spChg>
        <pc:spChg chg="add mod">
          <ac:chgData name="Neeharika Vasadi" userId="4ff37a5a5099cdb9" providerId="LiveId" clId="{4A22A313-B2D5-4340-AB49-F921CFA637E0}" dt="2024-07-25T07:49:48.660" v="1250"/>
          <ac:spMkLst>
            <pc:docMk/>
            <pc:sldMk cId="4073294774" sldId="282"/>
            <ac:spMk id="63" creationId="{FE462895-112F-20F5-8B24-857DFD2A1250}"/>
          </ac:spMkLst>
        </pc:spChg>
        <pc:spChg chg="add mod">
          <ac:chgData name="Neeharika Vasadi" userId="4ff37a5a5099cdb9" providerId="LiveId" clId="{4A22A313-B2D5-4340-AB49-F921CFA637E0}" dt="2024-07-25T07:49:48.660" v="1250"/>
          <ac:spMkLst>
            <pc:docMk/>
            <pc:sldMk cId="4073294774" sldId="282"/>
            <ac:spMk id="64" creationId="{A650A5C9-BA8F-DF51-76FA-C2D8AE17A8FD}"/>
          </ac:spMkLst>
        </pc:spChg>
        <pc:spChg chg="add mod">
          <ac:chgData name="Neeharika Vasadi" userId="4ff37a5a5099cdb9" providerId="LiveId" clId="{4A22A313-B2D5-4340-AB49-F921CFA637E0}" dt="2024-07-25T07:49:48.660" v="1250"/>
          <ac:spMkLst>
            <pc:docMk/>
            <pc:sldMk cId="4073294774" sldId="282"/>
            <ac:spMk id="65" creationId="{302EF232-0009-3C6F-6508-A3CAECD11391}"/>
          </ac:spMkLst>
        </pc:spChg>
        <pc:spChg chg="add mod">
          <ac:chgData name="Neeharika Vasadi" userId="4ff37a5a5099cdb9" providerId="LiveId" clId="{4A22A313-B2D5-4340-AB49-F921CFA637E0}" dt="2024-07-25T07:49:48.660" v="1250"/>
          <ac:spMkLst>
            <pc:docMk/>
            <pc:sldMk cId="4073294774" sldId="282"/>
            <ac:spMk id="66" creationId="{4A737D9B-88F9-D9A9-0F7D-BA178E95B7EF}"/>
          </ac:spMkLst>
        </pc:spChg>
        <pc:spChg chg="add mod">
          <ac:chgData name="Neeharika Vasadi" userId="4ff37a5a5099cdb9" providerId="LiveId" clId="{4A22A313-B2D5-4340-AB49-F921CFA637E0}" dt="2024-07-25T07:49:48.660" v="1250"/>
          <ac:spMkLst>
            <pc:docMk/>
            <pc:sldMk cId="4073294774" sldId="282"/>
            <ac:spMk id="67" creationId="{0C30638C-8EAE-AFAA-855B-C6FE76A978AB}"/>
          </ac:spMkLst>
        </pc:spChg>
        <pc:spChg chg="add mod">
          <ac:chgData name="Neeharika Vasadi" userId="4ff37a5a5099cdb9" providerId="LiveId" clId="{4A22A313-B2D5-4340-AB49-F921CFA637E0}" dt="2024-07-25T07:49:48.660" v="1250"/>
          <ac:spMkLst>
            <pc:docMk/>
            <pc:sldMk cId="4073294774" sldId="282"/>
            <ac:spMk id="68" creationId="{1B2746E5-862E-726E-D508-A879F943368B}"/>
          </ac:spMkLst>
        </pc:spChg>
        <pc:spChg chg="add mod">
          <ac:chgData name="Neeharika Vasadi" userId="4ff37a5a5099cdb9" providerId="LiveId" clId="{4A22A313-B2D5-4340-AB49-F921CFA637E0}" dt="2024-07-25T07:49:48.660" v="1250"/>
          <ac:spMkLst>
            <pc:docMk/>
            <pc:sldMk cId="4073294774" sldId="282"/>
            <ac:spMk id="69" creationId="{877A5E12-2AF2-C147-E6F0-91C59B59A373}"/>
          </ac:spMkLst>
        </pc:spChg>
        <pc:spChg chg="add mod">
          <ac:chgData name="Neeharika Vasadi" userId="4ff37a5a5099cdb9" providerId="LiveId" clId="{4A22A313-B2D5-4340-AB49-F921CFA637E0}" dt="2024-07-25T07:49:48.660" v="1250"/>
          <ac:spMkLst>
            <pc:docMk/>
            <pc:sldMk cId="4073294774" sldId="282"/>
            <ac:spMk id="70" creationId="{56F71E96-33F6-BD06-79BC-05636774949E}"/>
          </ac:spMkLst>
        </pc:spChg>
        <pc:spChg chg="add mod">
          <ac:chgData name="Neeharika Vasadi" userId="4ff37a5a5099cdb9" providerId="LiveId" clId="{4A22A313-B2D5-4340-AB49-F921CFA637E0}" dt="2024-07-25T07:49:48.660" v="1250"/>
          <ac:spMkLst>
            <pc:docMk/>
            <pc:sldMk cId="4073294774" sldId="282"/>
            <ac:spMk id="71" creationId="{883D6BEC-51C8-3530-1E11-9C6E77A7CC03}"/>
          </ac:spMkLst>
        </pc:spChg>
        <pc:spChg chg="add mod">
          <ac:chgData name="Neeharika Vasadi" userId="4ff37a5a5099cdb9" providerId="LiveId" clId="{4A22A313-B2D5-4340-AB49-F921CFA637E0}" dt="2024-07-25T07:49:48.660" v="1250"/>
          <ac:spMkLst>
            <pc:docMk/>
            <pc:sldMk cId="4073294774" sldId="282"/>
            <ac:spMk id="72" creationId="{95A1BD58-F623-718D-17C3-2A0ADFBA71E5}"/>
          </ac:spMkLst>
        </pc:spChg>
        <pc:spChg chg="add mod">
          <ac:chgData name="Neeharika Vasadi" userId="4ff37a5a5099cdb9" providerId="LiveId" clId="{4A22A313-B2D5-4340-AB49-F921CFA637E0}" dt="2024-07-25T07:49:48.660" v="1250"/>
          <ac:spMkLst>
            <pc:docMk/>
            <pc:sldMk cId="4073294774" sldId="282"/>
            <ac:spMk id="73" creationId="{B278596A-312B-B306-AF88-A4CC33F52DBE}"/>
          </ac:spMkLst>
        </pc:spChg>
        <pc:spChg chg="add mod">
          <ac:chgData name="Neeharika Vasadi" userId="4ff37a5a5099cdb9" providerId="LiveId" clId="{4A22A313-B2D5-4340-AB49-F921CFA637E0}" dt="2024-07-25T07:49:48.660" v="1250"/>
          <ac:spMkLst>
            <pc:docMk/>
            <pc:sldMk cId="4073294774" sldId="282"/>
            <ac:spMk id="74" creationId="{D5C1C8B9-BA7B-77A8-9103-B853518B6E02}"/>
          </ac:spMkLst>
        </pc:spChg>
        <pc:spChg chg="add mod">
          <ac:chgData name="Neeharika Vasadi" userId="4ff37a5a5099cdb9" providerId="LiveId" clId="{4A22A313-B2D5-4340-AB49-F921CFA637E0}" dt="2024-07-25T07:49:48.660" v="1250"/>
          <ac:spMkLst>
            <pc:docMk/>
            <pc:sldMk cId="4073294774" sldId="282"/>
            <ac:spMk id="75" creationId="{9FA94378-2C94-054B-478D-D454D8A30676}"/>
          </ac:spMkLst>
        </pc:spChg>
        <pc:spChg chg="add mod">
          <ac:chgData name="Neeharika Vasadi" userId="4ff37a5a5099cdb9" providerId="LiveId" clId="{4A22A313-B2D5-4340-AB49-F921CFA637E0}" dt="2024-07-25T07:49:48.660" v="1250"/>
          <ac:spMkLst>
            <pc:docMk/>
            <pc:sldMk cId="4073294774" sldId="282"/>
            <ac:spMk id="76" creationId="{71CA46F1-9635-6AEE-10D7-6ACFCBC58A1A}"/>
          </ac:spMkLst>
        </pc:spChg>
        <pc:spChg chg="add mod">
          <ac:chgData name="Neeharika Vasadi" userId="4ff37a5a5099cdb9" providerId="LiveId" clId="{4A22A313-B2D5-4340-AB49-F921CFA637E0}" dt="2024-07-25T07:49:48.660" v="1250"/>
          <ac:spMkLst>
            <pc:docMk/>
            <pc:sldMk cId="4073294774" sldId="282"/>
            <ac:spMk id="77" creationId="{60B9AE77-510D-C5A0-976B-CB7427B24F33}"/>
          </ac:spMkLst>
        </pc:spChg>
        <pc:spChg chg="add mod">
          <ac:chgData name="Neeharika Vasadi" userId="4ff37a5a5099cdb9" providerId="LiveId" clId="{4A22A313-B2D5-4340-AB49-F921CFA637E0}" dt="2024-07-25T07:49:48.660" v="1250"/>
          <ac:spMkLst>
            <pc:docMk/>
            <pc:sldMk cId="4073294774" sldId="282"/>
            <ac:spMk id="78" creationId="{B3EAF3A9-1947-A54C-BC10-A7D46E52E99C}"/>
          </ac:spMkLst>
        </pc:spChg>
        <pc:spChg chg="add mod">
          <ac:chgData name="Neeharika Vasadi" userId="4ff37a5a5099cdb9" providerId="LiveId" clId="{4A22A313-B2D5-4340-AB49-F921CFA637E0}" dt="2024-07-25T07:49:48.660" v="1250"/>
          <ac:spMkLst>
            <pc:docMk/>
            <pc:sldMk cId="4073294774" sldId="282"/>
            <ac:spMk id="79" creationId="{FB920904-FEDF-046F-7BB9-5FCD7B4FAA03}"/>
          </ac:spMkLst>
        </pc:spChg>
        <pc:spChg chg="add mod">
          <ac:chgData name="Neeharika Vasadi" userId="4ff37a5a5099cdb9" providerId="LiveId" clId="{4A22A313-B2D5-4340-AB49-F921CFA637E0}" dt="2024-07-25T07:49:48.660" v="1250"/>
          <ac:spMkLst>
            <pc:docMk/>
            <pc:sldMk cId="4073294774" sldId="282"/>
            <ac:spMk id="80" creationId="{E8B6644C-CEEC-6EED-25F0-BDCBCC9A19CB}"/>
          </ac:spMkLst>
        </pc:spChg>
        <pc:spChg chg="add mod">
          <ac:chgData name="Neeharika Vasadi" userId="4ff37a5a5099cdb9" providerId="LiveId" clId="{4A22A313-B2D5-4340-AB49-F921CFA637E0}" dt="2024-07-25T07:49:48.660" v="1250"/>
          <ac:spMkLst>
            <pc:docMk/>
            <pc:sldMk cId="4073294774" sldId="282"/>
            <ac:spMk id="81" creationId="{72DE5C4D-6974-5B96-E4F6-6A049B8AE564}"/>
          </ac:spMkLst>
        </pc:spChg>
        <pc:spChg chg="add mod">
          <ac:chgData name="Neeharika Vasadi" userId="4ff37a5a5099cdb9" providerId="LiveId" clId="{4A22A313-B2D5-4340-AB49-F921CFA637E0}" dt="2024-07-25T07:49:48.660" v="1250"/>
          <ac:spMkLst>
            <pc:docMk/>
            <pc:sldMk cId="4073294774" sldId="282"/>
            <ac:spMk id="82" creationId="{0D1E50E4-1B5D-BF78-62DD-A96BEE86D96B}"/>
          </ac:spMkLst>
        </pc:spChg>
        <pc:spChg chg="add mod">
          <ac:chgData name="Neeharika Vasadi" userId="4ff37a5a5099cdb9" providerId="LiveId" clId="{4A22A313-B2D5-4340-AB49-F921CFA637E0}" dt="2024-07-25T07:49:48.660" v="1250"/>
          <ac:spMkLst>
            <pc:docMk/>
            <pc:sldMk cId="4073294774" sldId="282"/>
            <ac:spMk id="83" creationId="{784A90A2-5D07-1CE7-AC90-34C4F064E4E0}"/>
          </ac:spMkLst>
        </pc:spChg>
        <pc:spChg chg="add mod">
          <ac:chgData name="Neeharika Vasadi" userId="4ff37a5a5099cdb9" providerId="LiveId" clId="{4A22A313-B2D5-4340-AB49-F921CFA637E0}" dt="2024-07-25T07:49:48.660" v="1250"/>
          <ac:spMkLst>
            <pc:docMk/>
            <pc:sldMk cId="4073294774" sldId="282"/>
            <ac:spMk id="84" creationId="{FA09AB52-6C94-20D8-56C9-B6B46AAC08E3}"/>
          </ac:spMkLst>
        </pc:spChg>
        <pc:spChg chg="add mod">
          <ac:chgData name="Neeharika Vasadi" userId="4ff37a5a5099cdb9" providerId="LiveId" clId="{4A22A313-B2D5-4340-AB49-F921CFA637E0}" dt="2024-07-25T07:49:48.660" v="1250"/>
          <ac:spMkLst>
            <pc:docMk/>
            <pc:sldMk cId="4073294774" sldId="282"/>
            <ac:spMk id="85" creationId="{F339483A-5331-7D7F-921D-02A4F0C18360}"/>
          </ac:spMkLst>
        </pc:spChg>
        <pc:spChg chg="add mod">
          <ac:chgData name="Neeharika Vasadi" userId="4ff37a5a5099cdb9" providerId="LiveId" clId="{4A22A313-B2D5-4340-AB49-F921CFA637E0}" dt="2024-07-25T07:49:48.660" v="1250"/>
          <ac:spMkLst>
            <pc:docMk/>
            <pc:sldMk cId="4073294774" sldId="282"/>
            <ac:spMk id="86" creationId="{BF46E1CF-E6F7-16A1-A7A5-6BCDBB589795}"/>
          </ac:spMkLst>
        </pc:spChg>
        <pc:spChg chg="add mod">
          <ac:chgData name="Neeharika Vasadi" userId="4ff37a5a5099cdb9" providerId="LiveId" clId="{4A22A313-B2D5-4340-AB49-F921CFA637E0}" dt="2024-07-25T07:49:48.660" v="1250"/>
          <ac:spMkLst>
            <pc:docMk/>
            <pc:sldMk cId="4073294774" sldId="282"/>
            <ac:spMk id="87" creationId="{071AFC97-11F9-B11E-0EB9-356E766064AF}"/>
          </ac:spMkLst>
        </pc:spChg>
        <pc:spChg chg="add mod">
          <ac:chgData name="Neeharika Vasadi" userId="4ff37a5a5099cdb9" providerId="LiveId" clId="{4A22A313-B2D5-4340-AB49-F921CFA637E0}" dt="2024-07-25T07:49:48.660" v="1250"/>
          <ac:spMkLst>
            <pc:docMk/>
            <pc:sldMk cId="4073294774" sldId="282"/>
            <ac:spMk id="88" creationId="{A63FF111-D3A1-A47A-214E-E9B8DEF8E5A9}"/>
          </ac:spMkLst>
        </pc:spChg>
        <pc:spChg chg="add mod">
          <ac:chgData name="Neeharika Vasadi" userId="4ff37a5a5099cdb9" providerId="LiveId" clId="{4A22A313-B2D5-4340-AB49-F921CFA637E0}" dt="2024-07-25T07:49:48.660" v="1250"/>
          <ac:spMkLst>
            <pc:docMk/>
            <pc:sldMk cId="4073294774" sldId="282"/>
            <ac:spMk id="89" creationId="{3C36E943-E100-DA33-00BC-E143435300B1}"/>
          </ac:spMkLst>
        </pc:spChg>
        <pc:spChg chg="add mod">
          <ac:chgData name="Neeharika Vasadi" userId="4ff37a5a5099cdb9" providerId="LiveId" clId="{4A22A313-B2D5-4340-AB49-F921CFA637E0}" dt="2024-07-25T07:49:48.660" v="1250"/>
          <ac:spMkLst>
            <pc:docMk/>
            <pc:sldMk cId="4073294774" sldId="282"/>
            <ac:spMk id="90" creationId="{EFF62632-B13E-934F-0E35-7A00E54491B0}"/>
          </ac:spMkLst>
        </pc:spChg>
        <pc:spChg chg="add mod">
          <ac:chgData name="Neeharika Vasadi" userId="4ff37a5a5099cdb9" providerId="LiveId" clId="{4A22A313-B2D5-4340-AB49-F921CFA637E0}" dt="2024-07-25T07:49:48.660" v="1250"/>
          <ac:spMkLst>
            <pc:docMk/>
            <pc:sldMk cId="4073294774" sldId="282"/>
            <ac:spMk id="91" creationId="{B43DF180-8CB8-79CF-BF79-022FD831052D}"/>
          </ac:spMkLst>
        </pc:spChg>
        <pc:spChg chg="add mod">
          <ac:chgData name="Neeharika Vasadi" userId="4ff37a5a5099cdb9" providerId="LiveId" clId="{4A22A313-B2D5-4340-AB49-F921CFA637E0}" dt="2024-07-25T07:49:48.660" v="1250"/>
          <ac:spMkLst>
            <pc:docMk/>
            <pc:sldMk cId="4073294774" sldId="282"/>
            <ac:spMk id="92" creationId="{F2D5F2EE-D772-CE4F-B6CE-A777402BA80C}"/>
          </ac:spMkLst>
        </pc:spChg>
        <pc:spChg chg="add mod">
          <ac:chgData name="Neeharika Vasadi" userId="4ff37a5a5099cdb9" providerId="LiveId" clId="{4A22A313-B2D5-4340-AB49-F921CFA637E0}" dt="2024-07-25T07:49:48.660" v="1250"/>
          <ac:spMkLst>
            <pc:docMk/>
            <pc:sldMk cId="4073294774" sldId="282"/>
            <ac:spMk id="93" creationId="{E278B1D6-59DC-3F49-F5B2-1381D7B8AA63}"/>
          </ac:spMkLst>
        </pc:spChg>
        <pc:spChg chg="add mod">
          <ac:chgData name="Neeharika Vasadi" userId="4ff37a5a5099cdb9" providerId="LiveId" clId="{4A22A313-B2D5-4340-AB49-F921CFA637E0}" dt="2024-07-25T07:49:48.660" v="1250"/>
          <ac:spMkLst>
            <pc:docMk/>
            <pc:sldMk cId="4073294774" sldId="282"/>
            <ac:spMk id="94" creationId="{E7301D69-84A7-2E4E-6806-064CA7578E11}"/>
          </ac:spMkLst>
        </pc:spChg>
        <pc:spChg chg="add mod">
          <ac:chgData name="Neeharika Vasadi" userId="4ff37a5a5099cdb9" providerId="LiveId" clId="{4A22A313-B2D5-4340-AB49-F921CFA637E0}" dt="2024-07-25T07:49:48.660" v="1250"/>
          <ac:spMkLst>
            <pc:docMk/>
            <pc:sldMk cId="4073294774" sldId="282"/>
            <ac:spMk id="95" creationId="{02281B20-BBBE-9AC2-BFCE-DBE316B73CE7}"/>
          </ac:spMkLst>
        </pc:spChg>
        <pc:spChg chg="add mod">
          <ac:chgData name="Neeharika Vasadi" userId="4ff37a5a5099cdb9" providerId="LiveId" clId="{4A22A313-B2D5-4340-AB49-F921CFA637E0}" dt="2024-07-25T07:49:48.660" v="1250"/>
          <ac:spMkLst>
            <pc:docMk/>
            <pc:sldMk cId="4073294774" sldId="282"/>
            <ac:spMk id="96" creationId="{4FF4929B-EFE6-E228-94F6-F7AB94368D5D}"/>
          </ac:spMkLst>
        </pc:spChg>
        <pc:spChg chg="add mod">
          <ac:chgData name="Neeharika Vasadi" userId="4ff37a5a5099cdb9" providerId="LiveId" clId="{4A22A313-B2D5-4340-AB49-F921CFA637E0}" dt="2024-07-25T07:49:48.660" v="1250"/>
          <ac:spMkLst>
            <pc:docMk/>
            <pc:sldMk cId="4073294774" sldId="282"/>
            <ac:spMk id="97" creationId="{D761BEE5-2040-E23E-A84E-D136FB0F8512}"/>
          </ac:spMkLst>
        </pc:spChg>
        <pc:spChg chg="add mod">
          <ac:chgData name="Neeharika Vasadi" userId="4ff37a5a5099cdb9" providerId="LiveId" clId="{4A22A313-B2D5-4340-AB49-F921CFA637E0}" dt="2024-07-25T07:49:48.660" v="1250"/>
          <ac:spMkLst>
            <pc:docMk/>
            <pc:sldMk cId="4073294774" sldId="282"/>
            <ac:spMk id="98" creationId="{405DCE96-FE47-025A-34DD-1FCFA1F7A4AA}"/>
          </ac:spMkLst>
        </pc:spChg>
        <pc:spChg chg="add mod">
          <ac:chgData name="Neeharika Vasadi" userId="4ff37a5a5099cdb9" providerId="LiveId" clId="{4A22A313-B2D5-4340-AB49-F921CFA637E0}" dt="2024-07-25T07:49:48.660" v="1250"/>
          <ac:spMkLst>
            <pc:docMk/>
            <pc:sldMk cId="4073294774" sldId="282"/>
            <ac:spMk id="99" creationId="{E1C4FA1E-C294-A5AB-199D-E16A71502EE3}"/>
          </ac:spMkLst>
        </pc:spChg>
        <pc:spChg chg="add mod">
          <ac:chgData name="Neeharika Vasadi" userId="4ff37a5a5099cdb9" providerId="LiveId" clId="{4A22A313-B2D5-4340-AB49-F921CFA637E0}" dt="2024-07-25T07:49:48.660" v="1250"/>
          <ac:spMkLst>
            <pc:docMk/>
            <pc:sldMk cId="4073294774" sldId="282"/>
            <ac:spMk id="100" creationId="{71B0521A-1290-2576-1833-8AE7D7F1814B}"/>
          </ac:spMkLst>
        </pc:spChg>
        <pc:spChg chg="add mod">
          <ac:chgData name="Neeharika Vasadi" userId="4ff37a5a5099cdb9" providerId="LiveId" clId="{4A22A313-B2D5-4340-AB49-F921CFA637E0}" dt="2024-07-25T07:49:48.660" v="1250"/>
          <ac:spMkLst>
            <pc:docMk/>
            <pc:sldMk cId="4073294774" sldId="282"/>
            <ac:spMk id="101" creationId="{2477E9B8-88C6-4CCF-ECF0-0B7C85A0E336}"/>
          </ac:spMkLst>
        </pc:spChg>
        <pc:spChg chg="add mod">
          <ac:chgData name="Neeharika Vasadi" userId="4ff37a5a5099cdb9" providerId="LiveId" clId="{4A22A313-B2D5-4340-AB49-F921CFA637E0}" dt="2024-07-25T07:49:48.660" v="1250"/>
          <ac:spMkLst>
            <pc:docMk/>
            <pc:sldMk cId="4073294774" sldId="282"/>
            <ac:spMk id="102" creationId="{F4DC86A1-3954-C84A-59BA-1EF722C5672F}"/>
          </ac:spMkLst>
        </pc:spChg>
        <pc:spChg chg="add mod">
          <ac:chgData name="Neeharika Vasadi" userId="4ff37a5a5099cdb9" providerId="LiveId" clId="{4A22A313-B2D5-4340-AB49-F921CFA637E0}" dt="2024-07-25T07:49:48.660" v="1250"/>
          <ac:spMkLst>
            <pc:docMk/>
            <pc:sldMk cId="4073294774" sldId="282"/>
            <ac:spMk id="103" creationId="{F4960448-6921-85F4-EBCA-676BC731069E}"/>
          </ac:spMkLst>
        </pc:spChg>
        <pc:spChg chg="add mod">
          <ac:chgData name="Neeharika Vasadi" userId="4ff37a5a5099cdb9" providerId="LiveId" clId="{4A22A313-B2D5-4340-AB49-F921CFA637E0}" dt="2024-07-25T07:49:48.660" v="1250"/>
          <ac:spMkLst>
            <pc:docMk/>
            <pc:sldMk cId="4073294774" sldId="282"/>
            <ac:spMk id="104" creationId="{C43A8BC6-6C78-BDBF-AB6B-A61D06D36B0D}"/>
          </ac:spMkLst>
        </pc:spChg>
        <pc:spChg chg="add mod">
          <ac:chgData name="Neeharika Vasadi" userId="4ff37a5a5099cdb9" providerId="LiveId" clId="{4A22A313-B2D5-4340-AB49-F921CFA637E0}" dt="2024-07-25T07:49:48.660" v="1250"/>
          <ac:spMkLst>
            <pc:docMk/>
            <pc:sldMk cId="4073294774" sldId="282"/>
            <ac:spMk id="105" creationId="{1A546C91-1FB5-0E7D-C3E6-EEAB36F0C3AA}"/>
          </ac:spMkLst>
        </pc:spChg>
        <pc:spChg chg="add mod">
          <ac:chgData name="Neeharika Vasadi" userId="4ff37a5a5099cdb9" providerId="LiveId" clId="{4A22A313-B2D5-4340-AB49-F921CFA637E0}" dt="2024-07-25T07:49:48.660" v="1250"/>
          <ac:spMkLst>
            <pc:docMk/>
            <pc:sldMk cId="4073294774" sldId="282"/>
            <ac:spMk id="106" creationId="{15BF1C58-4BA8-A384-B23B-B6ADDD36FAC6}"/>
          </ac:spMkLst>
        </pc:spChg>
        <pc:spChg chg="add mod">
          <ac:chgData name="Neeharika Vasadi" userId="4ff37a5a5099cdb9" providerId="LiveId" clId="{4A22A313-B2D5-4340-AB49-F921CFA637E0}" dt="2024-07-25T07:49:48.660" v="1250"/>
          <ac:spMkLst>
            <pc:docMk/>
            <pc:sldMk cId="4073294774" sldId="282"/>
            <ac:spMk id="107" creationId="{2F876662-C65F-97D9-4B02-192603C7CBAF}"/>
          </ac:spMkLst>
        </pc:spChg>
        <pc:spChg chg="add mod">
          <ac:chgData name="Neeharika Vasadi" userId="4ff37a5a5099cdb9" providerId="LiveId" clId="{4A22A313-B2D5-4340-AB49-F921CFA637E0}" dt="2024-07-25T07:49:48.660" v="1250"/>
          <ac:spMkLst>
            <pc:docMk/>
            <pc:sldMk cId="4073294774" sldId="282"/>
            <ac:spMk id="108" creationId="{35A4FAAB-A4A8-1914-A4E8-A709D0DFE7EC}"/>
          </ac:spMkLst>
        </pc:spChg>
        <pc:spChg chg="add mod">
          <ac:chgData name="Neeharika Vasadi" userId="4ff37a5a5099cdb9" providerId="LiveId" clId="{4A22A313-B2D5-4340-AB49-F921CFA637E0}" dt="2024-07-25T07:49:48.660" v="1250"/>
          <ac:spMkLst>
            <pc:docMk/>
            <pc:sldMk cId="4073294774" sldId="282"/>
            <ac:spMk id="109" creationId="{BE96CF51-AD07-5373-9290-1BE3186FEADA}"/>
          </ac:spMkLst>
        </pc:spChg>
        <pc:spChg chg="add mod">
          <ac:chgData name="Neeharika Vasadi" userId="4ff37a5a5099cdb9" providerId="LiveId" clId="{4A22A313-B2D5-4340-AB49-F921CFA637E0}" dt="2024-07-25T07:49:48.660" v="1250"/>
          <ac:spMkLst>
            <pc:docMk/>
            <pc:sldMk cId="4073294774" sldId="282"/>
            <ac:spMk id="110" creationId="{3EACDF95-BD55-ADA8-EB03-A408CB76DA1C}"/>
          </ac:spMkLst>
        </pc:spChg>
        <pc:spChg chg="add mod">
          <ac:chgData name="Neeharika Vasadi" userId="4ff37a5a5099cdb9" providerId="LiveId" clId="{4A22A313-B2D5-4340-AB49-F921CFA637E0}" dt="2024-07-25T07:49:48.660" v="1250"/>
          <ac:spMkLst>
            <pc:docMk/>
            <pc:sldMk cId="4073294774" sldId="282"/>
            <ac:spMk id="111" creationId="{0D8EBE18-0261-4FF4-4FE6-A2D786412418}"/>
          </ac:spMkLst>
        </pc:spChg>
        <pc:spChg chg="add mod">
          <ac:chgData name="Neeharika Vasadi" userId="4ff37a5a5099cdb9" providerId="LiveId" clId="{4A22A313-B2D5-4340-AB49-F921CFA637E0}" dt="2024-07-25T07:49:48.660" v="1250"/>
          <ac:spMkLst>
            <pc:docMk/>
            <pc:sldMk cId="4073294774" sldId="282"/>
            <ac:spMk id="112" creationId="{3E2A932B-B02E-C9A4-15C7-F7C107CF014F}"/>
          </ac:spMkLst>
        </pc:spChg>
        <pc:spChg chg="add mod">
          <ac:chgData name="Neeharika Vasadi" userId="4ff37a5a5099cdb9" providerId="LiveId" clId="{4A22A313-B2D5-4340-AB49-F921CFA637E0}" dt="2024-07-25T07:49:48.660" v="1250"/>
          <ac:spMkLst>
            <pc:docMk/>
            <pc:sldMk cId="4073294774" sldId="282"/>
            <ac:spMk id="113" creationId="{47AD10C2-8054-4639-17E6-A51B4E94E441}"/>
          </ac:spMkLst>
        </pc:spChg>
        <pc:spChg chg="add mod">
          <ac:chgData name="Neeharika Vasadi" userId="4ff37a5a5099cdb9" providerId="LiveId" clId="{4A22A313-B2D5-4340-AB49-F921CFA637E0}" dt="2024-07-25T07:49:48.660" v="1250"/>
          <ac:spMkLst>
            <pc:docMk/>
            <pc:sldMk cId="4073294774" sldId="282"/>
            <ac:spMk id="114" creationId="{478CDACB-FC04-C665-FB42-F45A76ECFB89}"/>
          </ac:spMkLst>
        </pc:spChg>
        <pc:spChg chg="add mod">
          <ac:chgData name="Neeharika Vasadi" userId="4ff37a5a5099cdb9" providerId="LiveId" clId="{4A22A313-B2D5-4340-AB49-F921CFA637E0}" dt="2024-07-25T07:49:48.660" v="1250"/>
          <ac:spMkLst>
            <pc:docMk/>
            <pc:sldMk cId="4073294774" sldId="282"/>
            <ac:spMk id="115" creationId="{BF633A3A-DAA0-C60E-DD25-80E13E511E89}"/>
          </ac:spMkLst>
        </pc:spChg>
        <pc:spChg chg="add mod">
          <ac:chgData name="Neeharika Vasadi" userId="4ff37a5a5099cdb9" providerId="LiveId" clId="{4A22A313-B2D5-4340-AB49-F921CFA637E0}" dt="2024-07-25T07:49:48.660" v="1250"/>
          <ac:spMkLst>
            <pc:docMk/>
            <pc:sldMk cId="4073294774" sldId="282"/>
            <ac:spMk id="116" creationId="{6D68970D-419F-A0D6-6591-85EAC83C30C8}"/>
          </ac:spMkLst>
        </pc:spChg>
        <pc:spChg chg="add mod">
          <ac:chgData name="Neeharika Vasadi" userId="4ff37a5a5099cdb9" providerId="LiveId" clId="{4A22A313-B2D5-4340-AB49-F921CFA637E0}" dt="2024-07-25T07:49:48.660" v="1250"/>
          <ac:spMkLst>
            <pc:docMk/>
            <pc:sldMk cId="4073294774" sldId="282"/>
            <ac:spMk id="117" creationId="{60DD645E-FB14-E748-BA78-EDAE25D141EE}"/>
          </ac:spMkLst>
        </pc:spChg>
        <pc:spChg chg="add mod">
          <ac:chgData name="Neeharika Vasadi" userId="4ff37a5a5099cdb9" providerId="LiveId" clId="{4A22A313-B2D5-4340-AB49-F921CFA637E0}" dt="2024-07-25T07:49:48.660" v="1250"/>
          <ac:spMkLst>
            <pc:docMk/>
            <pc:sldMk cId="4073294774" sldId="282"/>
            <ac:spMk id="118" creationId="{A307F5F7-2386-274D-6848-86983B24697D}"/>
          </ac:spMkLst>
        </pc:spChg>
        <pc:spChg chg="add mod">
          <ac:chgData name="Neeharika Vasadi" userId="4ff37a5a5099cdb9" providerId="LiveId" clId="{4A22A313-B2D5-4340-AB49-F921CFA637E0}" dt="2024-07-25T07:49:48.660" v="1250"/>
          <ac:spMkLst>
            <pc:docMk/>
            <pc:sldMk cId="4073294774" sldId="282"/>
            <ac:spMk id="119" creationId="{1AB78C0F-E052-F1DD-4FDA-2EF047AD5630}"/>
          </ac:spMkLst>
        </pc:spChg>
        <pc:spChg chg="add mod">
          <ac:chgData name="Neeharika Vasadi" userId="4ff37a5a5099cdb9" providerId="LiveId" clId="{4A22A313-B2D5-4340-AB49-F921CFA637E0}" dt="2024-07-25T07:49:48.660" v="1250"/>
          <ac:spMkLst>
            <pc:docMk/>
            <pc:sldMk cId="4073294774" sldId="282"/>
            <ac:spMk id="120" creationId="{722A4D3A-86CA-4C92-9AB7-683DF7B2D3BB}"/>
          </ac:spMkLst>
        </pc:spChg>
        <pc:spChg chg="add mod">
          <ac:chgData name="Neeharika Vasadi" userId="4ff37a5a5099cdb9" providerId="LiveId" clId="{4A22A313-B2D5-4340-AB49-F921CFA637E0}" dt="2024-07-25T07:49:48.660" v="1250"/>
          <ac:spMkLst>
            <pc:docMk/>
            <pc:sldMk cId="4073294774" sldId="282"/>
            <ac:spMk id="121" creationId="{D84E44F3-842C-583F-1894-FD994C49031C}"/>
          </ac:spMkLst>
        </pc:spChg>
        <pc:spChg chg="add mod">
          <ac:chgData name="Neeharika Vasadi" userId="4ff37a5a5099cdb9" providerId="LiveId" clId="{4A22A313-B2D5-4340-AB49-F921CFA637E0}" dt="2024-07-25T07:49:48.660" v="1250"/>
          <ac:spMkLst>
            <pc:docMk/>
            <pc:sldMk cId="4073294774" sldId="282"/>
            <ac:spMk id="122" creationId="{03223ED0-EF2C-10F2-7FE1-D6846D8F53BC}"/>
          </ac:spMkLst>
        </pc:spChg>
        <pc:spChg chg="add mod">
          <ac:chgData name="Neeharika Vasadi" userId="4ff37a5a5099cdb9" providerId="LiveId" clId="{4A22A313-B2D5-4340-AB49-F921CFA637E0}" dt="2024-07-25T07:49:48.660" v="1250"/>
          <ac:spMkLst>
            <pc:docMk/>
            <pc:sldMk cId="4073294774" sldId="282"/>
            <ac:spMk id="123" creationId="{DCC4ACEF-BF88-E6A2-3AB8-165AB5544E0A}"/>
          </ac:spMkLst>
        </pc:spChg>
        <pc:spChg chg="add mod">
          <ac:chgData name="Neeharika Vasadi" userId="4ff37a5a5099cdb9" providerId="LiveId" clId="{4A22A313-B2D5-4340-AB49-F921CFA637E0}" dt="2024-07-25T07:49:48.660" v="1250"/>
          <ac:spMkLst>
            <pc:docMk/>
            <pc:sldMk cId="4073294774" sldId="282"/>
            <ac:spMk id="124" creationId="{B9DEA32D-EFB9-6B54-FFDA-DC5D88E117D6}"/>
          </ac:spMkLst>
        </pc:spChg>
        <pc:spChg chg="add mod">
          <ac:chgData name="Neeharika Vasadi" userId="4ff37a5a5099cdb9" providerId="LiveId" clId="{4A22A313-B2D5-4340-AB49-F921CFA637E0}" dt="2024-07-25T07:49:48.660" v="1250"/>
          <ac:spMkLst>
            <pc:docMk/>
            <pc:sldMk cId="4073294774" sldId="282"/>
            <ac:spMk id="125" creationId="{D0E78658-EF81-5892-5FDF-7FC9744D700E}"/>
          </ac:spMkLst>
        </pc:spChg>
        <pc:spChg chg="add mod">
          <ac:chgData name="Neeharika Vasadi" userId="4ff37a5a5099cdb9" providerId="LiveId" clId="{4A22A313-B2D5-4340-AB49-F921CFA637E0}" dt="2024-07-25T07:49:48.660" v="1250"/>
          <ac:spMkLst>
            <pc:docMk/>
            <pc:sldMk cId="4073294774" sldId="282"/>
            <ac:spMk id="126" creationId="{F854E6BD-AEB1-AEE0-A820-D58D7C1A69D4}"/>
          </ac:spMkLst>
        </pc:spChg>
        <pc:spChg chg="add mod">
          <ac:chgData name="Neeharika Vasadi" userId="4ff37a5a5099cdb9" providerId="LiveId" clId="{4A22A313-B2D5-4340-AB49-F921CFA637E0}" dt="2024-07-25T07:49:48.660" v="1250"/>
          <ac:spMkLst>
            <pc:docMk/>
            <pc:sldMk cId="4073294774" sldId="282"/>
            <ac:spMk id="127" creationId="{712B2399-7793-9230-0FC8-81595C82B3F5}"/>
          </ac:spMkLst>
        </pc:spChg>
        <pc:spChg chg="add mod">
          <ac:chgData name="Neeharika Vasadi" userId="4ff37a5a5099cdb9" providerId="LiveId" clId="{4A22A313-B2D5-4340-AB49-F921CFA637E0}" dt="2024-07-25T07:49:48.660" v="1250"/>
          <ac:spMkLst>
            <pc:docMk/>
            <pc:sldMk cId="4073294774" sldId="282"/>
            <ac:spMk id="128" creationId="{3CD7893A-4BE2-1D5F-0D7D-F48E602D4649}"/>
          </ac:spMkLst>
        </pc:spChg>
        <pc:spChg chg="add mod">
          <ac:chgData name="Neeharika Vasadi" userId="4ff37a5a5099cdb9" providerId="LiveId" clId="{4A22A313-B2D5-4340-AB49-F921CFA637E0}" dt="2024-07-25T07:49:48.660" v="1250"/>
          <ac:spMkLst>
            <pc:docMk/>
            <pc:sldMk cId="4073294774" sldId="282"/>
            <ac:spMk id="129" creationId="{2799881F-1329-0237-813C-EB4AA314905D}"/>
          </ac:spMkLst>
        </pc:spChg>
        <pc:spChg chg="add mod">
          <ac:chgData name="Neeharika Vasadi" userId="4ff37a5a5099cdb9" providerId="LiveId" clId="{4A22A313-B2D5-4340-AB49-F921CFA637E0}" dt="2024-07-25T07:49:48.660" v="1250"/>
          <ac:spMkLst>
            <pc:docMk/>
            <pc:sldMk cId="4073294774" sldId="282"/>
            <ac:spMk id="130" creationId="{F47BC13A-00A5-EDA2-6CA5-18865027F698}"/>
          </ac:spMkLst>
        </pc:spChg>
        <pc:spChg chg="add mod">
          <ac:chgData name="Neeharika Vasadi" userId="4ff37a5a5099cdb9" providerId="LiveId" clId="{4A22A313-B2D5-4340-AB49-F921CFA637E0}" dt="2024-07-25T07:49:48.660" v="1250"/>
          <ac:spMkLst>
            <pc:docMk/>
            <pc:sldMk cId="4073294774" sldId="282"/>
            <ac:spMk id="131" creationId="{0EB75562-8784-2B88-84AD-9741838D679E}"/>
          </ac:spMkLst>
        </pc:spChg>
        <pc:spChg chg="add mod">
          <ac:chgData name="Neeharika Vasadi" userId="4ff37a5a5099cdb9" providerId="LiveId" clId="{4A22A313-B2D5-4340-AB49-F921CFA637E0}" dt="2024-07-25T07:49:48.660" v="1250"/>
          <ac:spMkLst>
            <pc:docMk/>
            <pc:sldMk cId="4073294774" sldId="282"/>
            <ac:spMk id="132" creationId="{8C513F7D-61F8-62D3-DB41-241D8535B7D4}"/>
          </ac:spMkLst>
        </pc:spChg>
        <pc:spChg chg="add mod">
          <ac:chgData name="Neeharika Vasadi" userId="4ff37a5a5099cdb9" providerId="LiveId" clId="{4A22A313-B2D5-4340-AB49-F921CFA637E0}" dt="2024-07-25T07:49:48.660" v="1250"/>
          <ac:spMkLst>
            <pc:docMk/>
            <pc:sldMk cId="4073294774" sldId="282"/>
            <ac:spMk id="133" creationId="{4ED413F0-29B4-C5E6-2AEC-FDFC80526A83}"/>
          </ac:spMkLst>
        </pc:spChg>
        <pc:spChg chg="add mod">
          <ac:chgData name="Neeharika Vasadi" userId="4ff37a5a5099cdb9" providerId="LiveId" clId="{4A22A313-B2D5-4340-AB49-F921CFA637E0}" dt="2024-07-25T07:49:48.660" v="1250"/>
          <ac:spMkLst>
            <pc:docMk/>
            <pc:sldMk cId="4073294774" sldId="282"/>
            <ac:spMk id="134" creationId="{40AA1CAB-8F77-3D5A-192C-5F1EB9566D83}"/>
          </ac:spMkLst>
        </pc:spChg>
        <pc:spChg chg="add mod">
          <ac:chgData name="Neeharika Vasadi" userId="4ff37a5a5099cdb9" providerId="LiveId" clId="{4A22A313-B2D5-4340-AB49-F921CFA637E0}" dt="2024-07-25T07:49:48.660" v="1250"/>
          <ac:spMkLst>
            <pc:docMk/>
            <pc:sldMk cId="4073294774" sldId="282"/>
            <ac:spMk id="135" creationId="{A07C067E-6360-1773-45F2-D9162C9A981B}"/>
          </ac:spMkLst>
        </pc:spChg>
        <pc:spChg chg="add mod">
          <ac:chgData name="Neeharika Vasadi" userId="4ff37a5a5099cdb9" providerId="LiveId" clId="{4A22A313-B2D5-4340-AB49-F921CFA637E0}" dt="2024-07-25T07:49:48.660" v="1250"/>
          <ac:spMkLst>
            <pc:docMk/>
            <pc:sldMk cId="4073294774" sldId="282"/>
            <ac:spMk id="136" creationId="{99C7F455-A5CE-4EF9-7981-56B794A9EB6F}"/>
          </ac:spMkLst>
        </pc:spChg>
        <pc:spChg chg="add mod">
          <ac:chgData name="Neeharika Vasadi" userId="4ff37a5a5099cdb9" providerId="LiveId" clId="{4A22A313-B2D5-4340-AB49-F921CFA637E0}" dt="2024-07-25T07:49:48.660" v="1250"/>
          <ac:spMkLst>
            <pc:docMk/>
            <pc:sldMk cId="4073294774" sldId="282"/>
            <ac:spMk id="137" creationId="{48C9A549-4220-F1F9-A919-B196E8AE686B}"/>
          </ac:spMkLst>
        </pc:spChg>
        <pc:spChg chg="add mod">
          <ac:chgData name="Neeharika Vasadi" userId="4ff37a5a5099cdb9" providerId="LiveId" clId="{4A22A313-B2D5-4340-AB49-F921CFA637E0}" dt="2024-07-25T07:49:48.660" v="1250"/>
          <ac:spMkLst>
            <pc:docMk/>
            <pc:sldMk cId="4073294774" sldId="282"/>
            <ac:spMk id="138" creationId="{B3107247-9A92-FB10-7366-0BA556E32087}"/>
          </ac:spMkLst>
        </pc:spChg>
        <pc:spChg chg="add mod">
          <ac:chgData name="Neeharika Vasadi" userId="4ff37a5a5099cdb9" providerId="LiveId" clId="{4A22A313-B2D5-4340-AB49-F921CFA637E0}" dt="2024-07-25T07:49:48.660" v="1250"/>
          <ac:spMkLst>
            <pc:docMk/>
            <pc:sldMk cId="4073294774" sldId="282"/>
            <ac:spMk id="139" creationId="{B55A2FC6-9592-B9DB-686E-95EE7C246420}"/>
          </ac:spMkLst>
        </pc:spChg>
        <pc:spChg chg="add mod">
          <ac:chgData name="Neeharika Vasadi" userId="4ff37a5a5099cdb9" providerId="LiveId" clId="{4A22A313-B2D5-4340-AB49-F921CFA637E0}" dt="2024-07-25T07:49:48.660" v="1250"/>
          <ac:spMkLst>
            <pc:docMk/>
            <pc:sldMk cId="4073294774" sldId="282"/>
            <ac:spMk id="140" creationId="{68AF716D-7192-DD34-5A48-46F79C52BBC1}"/>
          </ac:spMkLst>
        </pc:spChg>
        <pc:spChg chg="add mod">
          <ac:chgData name="Neeharika Vasadi" userId="4ff37a5a5099cdb9" providerId="LiveId" clId="{4A22A313-B2D5-4340-AB49-F921CFA637E0}" dt="2024-07-25T07:49:48.660" v="1250"/>
          <ac:spMkLst>
            <pc:docMk/>
            <pc:sldMk cId="4073294774" sldId="282"/>
            <ac:spMk id="141" creationId="{911C7009-F17D-BDB6-9EFB-07ACBCECF0C8}"/>
          </ac:spMkLst>
        </pc:spChg>
        <pc:spChg chg="add mod">
          <ac:chgData name="Neeharika Vasadi" userId="4ff37a5a5099cdb9" providerId="LiveId" clId="{4A22A313-B2D5-4340-AB49-F921CFA637E0}" dt="2024-07-25T07:49:48.660" v="1250"/>
          <ac:spMkLst>
            <pc:docMk/>
            <pc:sldMk cId="4073294774" sldId="282"/>
            <ac:spMk id="142" creationId="{FB823360-DD1E-174F-A38B-6482E4872B7D}"/>
          </ac:spMkLst>
        </pc:spChg>
        <pc:spChg chg="add mod">
          <ac:chgData name="Neeharika Vasadi" userId="4ff37a5a5099cdb9" providerId="LiveId" clId="{4A22A313-B2D5-4340-AB49-F921CFA637E0}" dt="2024-07-25T07:49:48.660" v="1250"/>
          <ac:spMkLst>
            <pc:docMk/>
            <pc:sldMk cId="4073294774" sldId="282"/>
            <ac:spMk id="143" creationId="{EE8CF397-6B01-C01F-DE2C-2D52695080E1}"/>
          </ac:spMkLst>
        </pc:spChg>
        <pc:spChg chg="add mod">
          <ac:chgData name="Neeharika Vasadi" userId="4ff37a5a5099cdb9" providerId="LiveId" clId="{4A22A313-B2D5-4340-AB49-F921CFA637E0}" dt="2024-07-25T07:49:48.660" v="1250"/>
          <ac:spMkLst>
            <pc:docMk/>
            <pc:sldMk cId="4073294774" sldId="282"/>
            <ac:spMk id="144" creationId="{252D28A5-472A-D128-5A86-7E4C19DC57F8}"/>
          </ac:spMkLst>
        </pc:spChg>
        <pc:spChg chg="add mod">
          <ac:chgData name="Neeharika Vasadi" userId="4ff37a5a5099cdb9" providerId="LiveId" clId="{4A22A313-B2D5-4340-AB49-F921CFA637E0}" dt="2024-07-25T07:49:48.660" v="1250"/>
          <ac:spMkLst>
            <pc:docMk/>
            <pc:sldMk cId="4073294774" sldId="282"/>
            <ac:spMk id="145" creationId="{3D82FAEC-718C-8BB1-857A-0A9B3E1CED79}"/>
          </ac:spMkLst>
        </pc:spChg>
        <pc:spChg chg="add mod">
          <ac:chgData name="Neeharika Vasadi" userId="4ff37a5a5099cdb9" providerId="LiveId" clId="{4A22A313-B2D5-4340-AB49-F921CFA637E0}" dt="2024-07-25T07:49:48.660" v="1250"/>
          <ac:spMkLst>
            <pc:docMk/>
            <pc:sldMk cId="4073294774" sldId="282"/>
            <ac:spMk id="146" creationId="{46AD57C3-3E19-3513-F844-B773D68C3207}"/>
          </ac:spMkLst>
        </pc:spChg>
        <pc:spChg chg="add mod">
          <ac:chgData name="Neeharika Vasadi" userId="4ff37a5a5099cdb9" providerId="LiveId" clId="{4A22A313-B2D5-4340-AB49-F921CFA637E0}" dt="2024-07-25T07:49:48.660" v="1250"/>
          <ac:spMkLst>
            <pc:docMk/>
            <pc:sldMk cId="4073294774" sldId="282"/>
            <ac:spMk id="147" creationId="{66F10EAC-B395-8836-D12E-612865248A14}"/>
          </ac:spMkLst>
        </pc:spChg>
        <pc:spChg chg="add mod">
          <ac:chgData name="Neeharika Vasadi" userId="4ff37a5a5099cdb9" providerId="LiveId" clId="{4A22A313-B2D5-4340-AB49-F921CFA637E0}" dt="2024-07-25T07:49:48.660" v="1250"/>
          <ac:spMkLst>
            <pc:docMk/>
            <pc:sldMk cId="4073294774" sldId="282"/>
            <ac:spMk id="148" creationId="{E35C9609-4B3B-CFFA-5627-41CF2337D066}"/>
          </ac:spMkLst>
        </pc:spChg>
        <pc:spChg chg="add mod">
          <ac:chgData name="Neeharika Vasadi" userId="4ff37a5a5099cdb9" providerId="LiveId" clId="{4A22A313-B2D5-4340-AB49-F921CFA637E0}" dt="2024-07-25T07:49:48.660" v="1250"/>
          <ac:spMkLst>
            <pc:docMk/>
            <pc:sldMk cId="4073294774" sldId="282"/>
            <ac:spMk id="149" creationId="{A1995686-AE3E-B2CC-7988-8AC4A9E7F940}"/>
          </ac:spMkLst>
        </pc:spChg>
        <pc:spChg chg="add mod">
          <ac:chgData name="Neeharika Vasadi" userId="4ff37a5a5099cdb9" providerId="LiveId" clId="{4A22A313-B2D5-4340-AB49-F921CFA637E0}" dt="2024-07-25T07:49:48.660" v="1250"/>
          <ac:spMkLst>
            <pc:docMk/>
            <pc:sldMk cId="4073294774" sldId="282"/>
            <ac:spMk id="150" creationId="{8A1492EF-0128-5401-C6A1-EFB9C89B57C1}"/>
          </ac:spMkLst>
        </pc:spChg>
        <pc:spChg chg="add mod">
          <ac:chgData name="Neeharika Vasadi" userId="4ff37a5a5099cdb9" providerId="LiveId" clId="{4A22A313-B2D5-4340-AB49-F921CFA637E0}" dt="2024-07-25T07:49:48.660" v="1250"/>
          <ac:spMkLst>
            <pc:docMk/>
            <pc:sldMk cId="4073294774" sldId="282"/>
            <ac:spMk id="151" creationId="{09CD5D5A-90AF-583E-217D-30393D287EF5}"/>
          </ac:spMkLst>
        </pc:spChg>
        <pc:spChg chg="add mod">
          <ac:chgData name="Neeharika Vasadi" userId="4ff37a5a5099cdb9" providerId="LiveId" clId="{4A22A313-B2D5-4340-AB49-F921CFA637E0}" dt="2024-07-25T07:49:48.660" v="1250"/>
          <ac:spMkLst>
            <pc:docMk/>
            <pc:sldMk cId="4073294774" sldId="282"/>
            <ac:spMk id="152" creationId="{35B3DF26-BBB9-C3B0-47A1-BA3E2515710A}"/>
          </ac:spMkLst>
        </pc:spChg>
        <pc:spChg chg="add mod">
          <ac:chgData name="Neeharika Vasadi" userId="4ff37a5a5099cdb9" providerId="LiveId" clId="{4A22A313-B2D5-4340-AB49-F921CFA637E0}" dt="2024-07-25T07:49:48.660" v="1250"/>
          <ac:spMkLst>
            <pc:docMk/>
            <pc:sldMk cId="4073294774" sldId="282"/>
            <ac:spMk id="153" creationId="{88B1425D-AFEB-598A-8BAD-1BE44CA6F4FA}"/>
          </ac:spMkLst>
        </pc:spChg>
        <pc:spChg chg="add mod">
          <ac:chgData name="Neeharika Vasadi" userId="4ff37a5a5099cdb9" providerId="LiveId" clId="{4A22A313-B2D5-4340-AB49-F921CFA637E0}" dt="2024-07-25T07:49:48.660" v="1250"/>
          <ac:spMkLst>
            <pc:docMk/>
            <pc:sldMk cId="4073294774" sldId="282"/>
            <ac:spMk id="154" creationId="{026880E8-A59C-D944-4EF1-3158B350473F}"/>
          </ac:spMkLst>
        </pc:spChg>
        <pc:spChg chg="add mod">
          <ac:chgData name="Neeharika Vasadi" userId="4ff37a5a5099cdb9" providerId="LiveId" clId="{4A22A313-B2D5-4340-AB49-F921CFA637E0}" dt="2024-07-25T07:49:48.660" v="1250"/>
          <ac:spMkLst>
            <pc:docMk/>
            <pc:sldMk cId="4073294774" sldId="282"/>
            <ac:spMk id="155" creationId="{98C0A326-04A8-8170-2800-08322E7618BC}"/>
          </ac:spMkLst>
        </pc:spChg>
        <pc:spChg chg="add mod">
          <ac:chgData name="Neeharika Vasadi" userId="4ff37a5a5099cdb9" providerId="LiveId" clId="{4A22A313-B2D5-4340-AB49-F921CFA637E0}" dt="2024-07-25T07:49:48.660" v="1250"/>
          <ac:spMkLst>
            <pc:docMk/>
            <pc:sldMk cId="4073294774" sldId="282"/>
            <ac:spMk id="156" creationId="{064F6A35-B928-46F6-0B0A-8A71000429F4}"/>
          </ac:spMkLst>
        </pc:spChg>
        <pc:spChg chg="add mod">
          <ac:chgData name="Neeharika Vasadi" userId="4ff37a5a5099cdb9" providerId="LiveId" clId="{4A22A313-B2D5-4340-AB49-F921CFA637E0}" dt="2024-07-25T07:49:48.660" v="1250"/>
          <ac:spMkLst>
            <pc:docMk/>
            <pc:sldMk cId="4073294774" sldId="282"/>
            <ac:spMk id="157" creationId="{AFA6C5AD-2A62-8E78-ED4D-76EC2B289ABD}"/>
          </ac:spMkLst>
        </pc:spChg>
        <pc:spChg chg="add mod">
          <ac:chgData name="Neeharika Vasadi" userId="4ff37a5a5099cdb9" providerId="LiveId" clId="{4A22A313-B2D5-4340-AB49-F921CFA637E0}" dt="2024-07-25T07:49:48.660" v="1250"/>
          <ac:spMkLst>
            <pc:docMk/>
            <pc:sldMk cId="4073294774" sldId="282"/>
            <ac:spMk id="158" creationId="{A7E325DE-2753-95DE-CE91-E3103EA84A16}"/>
          </ac:spMkLst>
        </pc:spChg>
        <pc:spChg chg="add mod">
          <ac:chgData name="Neeharika Vasadi" userId="4ff37a5a5099cdb9" providerId="LiveId" clId="{4A22A313-B2D5-4340-AB49-F921CFA637E0}" dt="2024-07-25T07:49:48.660" v="1250"/>
          <ac:spMkLst>
            <pc:docMk/>
            <pc:sldMk cId="4073294774" sldId="282"/>
            <ac:spMk id="159" creationId="{2F45B27B-F4E0-4B99-CBBE-F03C9087477C}"/>
          </ac:spMkLst>
        </pc:spChg>
        <pc:spChg chg="add mod">
          <ac:chgData name="Neeharika Vasadi" userId="4ff37a5a5099cdb9" providerId="LiveId" clId="{4A22A313-B2D5-4340-AB49-F921CFA637E0}" dt="2024-07-25T07:49:48.660" v="1250"/>
          <ac:spMkLst>
            <pc:docMk/>
            <pc:sldMk cId="4073294774" sldId="282"/>
            <ac:spMk id="160" creationId="{DE67227B-03A6-5F41-E5F6-EF0DD461D4C7}"/>
          </ac:spMkLst>
        </pc:spChg>
        <pc:spChg chg="add mod">
          <ac:chgData name="Neeharika Vasadi" userId="4ff37a5a5099cdb9" providerId="LiveId" clId="{4A22A313-B2D5-4340-AB49-F921CFA637E0}" dt="2024-07-25T07:49:48.660" v="1250"/>
          <ac:spMkLst>
            <pc:docMk/>
            <pc:sldMk cId="4073294774" sldId="282"/>
            <ac:spMk id="161" creationId="{EB89454D-E532-2640-4AF4-0FF32052395D}"/>
          </ac:spMkLst>
        </pc:spChg>
        <pc:spChg chg="add mod">
          <ac:chgData name="Neeharika Vasadi" userId="4ff37a5a5099cdb9" providerId="LiveId" clId="{4A22A313-B2D5-4340-AB49-F921CFA637E0}" dt="2024-07-25T07:49:48.660" v="1250"/>
          <ac:spMkLst>
            <pc:docMk/>
            <pc:sldMk cId="4073294774" sldId="282"/>
            <ac:spMk id="162" creationId="{3340DA59-D53A-629C-8036-31A037B60D21}"/>
          </ac:spMkLst>
        </pc:spChg>
        <pc:spChg chg="add mod">
          <ac:chgData name="Neeharika Vasadi" userId="4ff37a5a5099cdb9" providerId="LiveId" clId="{4A22A313-B2D5-4340-AB49-F921CFA637E0}" dt="2024-07-25T07:49:48.660" v="1250"/>
          <ac:spMkLst>
            <pc:docMk/>
            <pc:sldMk cId="4073294774" sldId="282"/>
            <ac:spMk id="163" creationId="{D438BB0D-4C40-E041-0B68-952A2D72F86C}"/>
          </ac:spMkLst>
        </pc:spChg>
        <pc:spChg chg="add mod">
          <ac:chgData name="Neeharika Vasadi" userId="4ff37a5a5099cdb9" providerId="LiveId" clId="{4A22A313-B2D5-4340-AB49-F921CFA637E0}" dt="2024-07-25T07:49:48.660" v="1250"/>
          <ac:spMkLst>
            <pc:docMk/>
            <pc:sldMk cId="4073294774" sldId="282"/>
            <ac:spMk id="164" creationId="{050201B5-9F9B-D6FC-E12E-5C0357E9A891}"/>
          </ac:spMkLst>
        </pc:spChg>
        <pc:spChg chg="add mod">
          <ac:chgData name="Neeharika Vasadi" userId="4ff37a5a5099cdb9" providerId="LiveId" clId="{4A22A313-B2D5-4340-AB49-F921CFA637E0}" dt="2024-07-25T07:49:48.660" v="1250"/>
          <ac:spMkLst>
            <pc:docMk/>
            <pc:sldMk cId="4073294774" sldId="282"/>
            <ac:spMk id="165" creationId="{23D419E9-5505-0A85-9793-4A22ADAFECE4}"/>
          </ac:spMkLst>
        </pc:spChg>
        <pc:spChg chg="add mod">
          <ac:chgData name="Neeharika Vasadi" userId="4ff37a5a5099cdb9" providerId="LiveId" clId="{4A22A313-B2D5-4340-AB49-F921CFA637E0}" dt="2024-07-25T07:49:48.660" v="1250"/>
          <ac:spMkLst>
            <pc:docMk/>
            <pc:sldMk cId="4073294774" sldId="282"/>
            <ac:spMk id="166" creationId="{50E47C7E-EF63-546C-8F98-C2244A8224ED}"/>
          </ac:spMkLst>
        </pc:spChg>
        <pc:spChg chg="add mod">
          <ac:chgData name="Neeharika Vasadi" userId="4ff37a5a5099cdb9" providerId="LiveId" clId="{4A22A313-B2D5-4340-AB49-F921CFA637E0}" dt="2024-07-25T07:49:48.660" v="1250"/>
          <ac:spMkLst>
            <pc:docMk/>
            <pc:sldMk cId="4073294774" sldId="282"/>
            <ac:spMk id="167" creationId="{2896CB8C-A741-B83D-FAD4-EA13FCD158AC}"/>
          </ac:spMkLst>
        </pc:spChg>
        <pc:spChg chg="add mod">
          <ac:chgData name="Neeharika Vasadi" userId="4ff37a5a5099cdb9" providerId="LiveId" clId="{4A22A313-B2D5-4340-AB49-F921CFA637E0}" dt="2024-07-25T07:49:48.660" v="1250"/>
          <ac:spMkLst>
            <pc:docMk/>
            <pc:sldMk cId="4073294774" sldId="282"/>
            <ac:spMk id="168" creationId="{22037FD1-588D-CA89-831D-787C9463F298}"/>
          </ac:spMkLst>
        </pc:spChg>
        <pc:spChg chg="add mod">
          <ac:chgData name="Neeharika Vasadi" userId="4ff37a5a5099cdb9" providerId="LiveId" clId="{4A22A313-B2D5-4340-AB49-F921CFA637E0}" dt="2024-07-25T07:49:48.660" v="1250"/>
          <ac:spMkLst>
            <pc:docMk/>
            <pc:sldMk cId="4073294774" sldId="282"/>
            <ac:spMk id="169" creationId="{C294DD89-24AD-B3AB-EB1D-29954CBBF865}"/>
          </ac:spMkLst>
        </pc:spChg>
        <pc:spChg chg="add mod">
          <ac:chgData name="Neeharika Vasadi" userId="4ff37a5a5099cdb9" providerId="LiveId" clId="{4A22A313-B2D5-4340-AB49-F921CFA637E0}" dt="2024-07-25T07:49:48.660" v="1250"/>
          <ac:spMkLst>
            <pc:docMk/>
            <pc:sldMk cId="4073294774" sldId="282"/>
            <ac:spMk id="170" creationId="{F658712A-7982-6078-CFF5-1B865F5F41D3}"/>
          </ac:spMkLst>
        </pc:spChg>
        <pc:spChg chg="add mod">
          <ac:chgData name="Neeharika Vasadi" userId="4ff37a5a5099cdb9" providerId="LiveId" clId="{4A22A313-B2D5-4340-AB49-F921CFA637E0}" dt="2024-07-25T07:49:48.660" v="1250"/>
          <ac:spMkLst>
            <pc:docMk/>
            <pc:sldMk cId="4073294774" sldId="282"/>
            <ac:spMk id="171" creationId="{660EDEBA-8E0C-9D76-2924-202DCE2B8E4F}"/>
          </ac:spMkLst>
        </pc:spChg>
        <pc:spChg chg="add mod">
          <ac:chgData name="Neeharika Vasadi" userId="4ff37a5a5099cdb9" providerId="LiveId" clId="{4A22A313-B2D5-4340-AB49-F921CFA637E0}" dt="2024-07-25T07:50:11.800" v="1259"/>
          <ac:spMkLst>
            <pc:docMk/>
            <pc:sldMk cId="4073294774" sldId="282"/>
            <ac:spMk id="172" creationId="{B7D055A5-3864-6323-91C1-044885F1876E}"/>
          </ac:spMkLst>
        </pc:spChg>
        <pc:spChg chg="add mod">
          <ac:chgData name="Neeharika Vasadi" userId="4ff37a5a5099cdb9" providerId="LiveId" clId="{4A22A313-B2D5-4340-AB49-F921CFA637E0}" dt="2024-07-25T07:50:11.800" v="1259"/>
          <ac:spMkLst>
            <pc:docMk/>
            <pc:sldMk cId="4073294774" sldId="282"/>
            <ac:spMk id="173" creationId="{34138335-1F15-A43F-6567-DFC0902AE048}"/>
          </ac:spMkLst>
        </pc:spChg>
        <pc:spChg chg="add mod">
          <ac:chgData name="Neeharika Vasadi" userId="4ff37a5a5099cdb9" providerId="LiveId" clId="{4A22A313-B2D5-4340-AB49-F921CFA637E0}" dt="2024-07-25T07:50:11.800" v="1259"/>
          <ac:spMkLst>
            <pc:docMk/>
            <pc:sldMk cId="4073294774" sldId="282"/>
            <ac:spMk id="174" creationId="{BC1063F2-2014-30A4-97FE-44D71E328F16}"/>
          </ac:spMkLst>
        </pc:spChg>
        <pc:spChg chg="add mod">
          <ac:chgData name="Neeharika Vasadi" userId="4ff37a5a5099cdb9" providerId="LiveId" clId="{4A22A313-B2D5-4340-AB49-F921CFA637E0}" dt="2024-07-25T07:50:11.800" v="1259"/>
          <ac:spMkLst>
            <pc:docMk/>
            <pc:sldMk cId="4073294774" sldId="282"/>
            <ac:spMk id="175" creationId="{9F43DC84-A378-F75B-DE1C-A9E2B5D657E2}"/>
          </ac:spMkLst>
        </pc:spChg>
        <pc:spChg chg="add mod">
          <ac:chgData name="Neeharika Vasadi" userId="4ff37a5a5099cdb9" providerId="LiveId" clId="{4A22A313-B2D5-4340-AB49-F921CFA637E0}" dt="2024-07-25T07:50:11.800" v="1259"/>
          <ac:spMkLst>
            <pc:docMk/>
            <pc:sldMk cId="4073294774" sldId="282"/>
            <ac:spMk id="176" creationId="{74331ACA-BD2D-D5B9-776F-C2C44BE7E155}"/>
          </ac:spMkLst>
        </pc:spChg>
        <pc:spChg chg="add mod">
          <ac:chgData name="Neeharika Vasadi" userId="4ff37a5a5099cdb9" providerId="LiveId" clId="{4A22A313-B2D5-4340-AB49-F921CFA637E0}" dt="2024-07-25T07:50:11.800" v="1259"/>
          <ac:spMkLst>
            <pc:docMk/>
            <pc:sldMk cId="4073294774" sldId="282"/>
            <ac:spMk id="177" creationId="{9609AF30-5447-65D7-9514-3657F8F49B5D}"/>
          </ac:spMkLst>
        </pc:spChg>
        <pc:spChg chg="add mod">
          <ac:chgData name="Neeharika Vasadi" userId="4ff37a5a5099cdb9" providerId="LiveId" clId="{4A22A313-B2D5-4340-AB49-F921CFA637E0}" dt="2024-07-25T07:50:11.800" v="1259"/>
          <ac:spMkLst>
            <pc:docMk/>
            <pc:sldMk cId="4073294774" sldId="282"/>
            <ac:spMk id="178" creationId="{11B4A9C3-AA7E-A45E-987E-6BF4C385A0AC}"/>
          </ac:spMkLst>
        </pc:spChg>
        <pc:spChg chg="add mod">
          <ac:chgData name="Neeharika Vasadi" userId="4ff37a5a5099cdb9" providerId="LiveId" clId="{4A22A313-B2D5-4340-AB49-F921CFA637E0}" dt="2024-07-25T07:50:11.800" v="1259"/>
          <ac:spMkLst>
            <pc:docMk/>
            <pc:sldMk cId="4073294774" sldId="282"/>
            <ac:spMk id="179" creationId="{E0C98E3C-E0FF-FB08-938A-9F14E5A93236}"/>
          </ac:spMkLst>
        </pc:spChg>
        <pc:spChg chg="add mod">
          <ac:chgData name="Neeharika Vasadi" userId="4ff37a5a5099cdb9" providerId="LiveId" clId="{4A22A313-B2D5-4340-AB49-F921CFA637E0}" dt="2024-07-25T07:50:11.800" v="1259"/>
          <ac:spMkLst>
            <pc:docMk/>
            <pc:sldMk cId="4073294774" sldId="282"/>
            <ac:spMk id="180" creationId="{B28801B2-03AB-9CFD-F0BC-239A85D8556E}"/>
          </ac:spMkLst>
        </pc:spChg>
        <pc:spChg chg="add mod">
          <ac:chgData name="Neeharika Vasadi" userId="4ff37a5a5099cdb9" providerId="LiveId" clId="{4A22A313-B2D5-4340-AB49-F921CFA637E0}" dt="2024-07-25T07:50:11.800" v="1259"/>
          <ac:spMkLst>
            <pc:docMk/>
            <pc:sldMk cId="4073294774" sldId="282"/>
            <ac:spMk id="181" creationId="{8A9D3664-2B7E-FA46-4239-8200D0A79D84}"/>
          </ac:spMkLst>
        </pc:spChg>
        <pc:spChg chg="add mod">
          <ac:chgData name="Neeharika Vasadi" userId="4ff37a5a5099cdb9" providerId="LiveId" clId="{4A22A313-B2D5-4340-AB49-F921CFA637E0}" dt="2024-07-25T07:50:11.800" v="1259"/>
          <ac:spMkLst>
            <pc:docMk/>
            <pc:sldMk cId="4073294774" sldId="282"/>
            <ac:spMk id="182" creationId="{FD320A8A-39B2-91D2-3AA3-D552BD78A0EC}"/>
          </ac:spMkLst>
        </pc:spChg>
        <pc:spChg chg="add mod">
          <ac:chgData name="Neeharika Vasadi" userId="4ff37a5a5099cdb9" providerId="LiveId" clId="{4A22A313-B2D5-4340-AB49-F921CFA637E0}" dt="2024-07-25T07:50:11.800" v="1259"/>
          <ac:spMkLst>
            <pc:docMk/>
            <pc:sldMk cId="4073294774" sldId="282"/>
            <ac:spMk id="183" creationId="{A823D351-4EAB-8388-FFB1-D5E5B31B7BE7}"/>
          </ac:spMkLst>
        </pc:spChg>
        <pc:spChg chg="add mod">
          <ac:chgData name="Neeharika Vasadi" userId="4ff37a5a5099cdb9" providerId="LiveId" clId="{4A22A313-B2D5-4340-AB49-F921CFA637E0}" dt="2024-07-25T07:50:11.800" v="1259"/>
          <ac:spMkLst>
            <pc:docMk/>
            <pc:sldMk cId="4073294774" sldId="282"/>
            <ac:spMk id="184" creationId="{068DA6FC-9B81-2EE0-D164-443E13797F16}"/>
          </ac:spMkLst>
        </pc:spChg>
        <pc:spChg chg="add mod">
          <ac:chgData name="Neeharika Vasadi" userId="4ff37a5a5099cdb9" providerId="LiveId" clId="{4A22A313-B2D5-4340-AB49-F921CFA637E0}" dt="2024-07-25T07:50:11.800" v="1259"/>
          <ac:spMkLst>
            <pc:docMk/>
            <pc:sldMk cId="4073294774" sldId="282"/>
            <ac:spMk id="185" creationId="{D15BF611-CF06-5003-5A92-462F6CCC3FAD}"/>
          </ac:spMkLst>
        </pc:spChg>
        <pc:spChg chg="add mod">
          <ac:chgData name="Neeharika Vasadi" userId="4ff37a5a5099cdb9" providerId="LiveId" clId="{4A22A313-B2D5-4340-AB49-F921CFA637E0}" dt="2024-07-25T07:50:11.800" v="1259"/>
          <ac:spMkLst>
            <pc:docMk/>
            <pc:sldMk cId="4073294774" sldId="282"/>
            <ac:spMk id="186" creationId="{95501B05-EA90-1340-2A0D-F4B186961AA3}"/>
          </ac:spMkLst>
        </pc:spChg>
        <pc:spChg chg="add mod">
          <ac:chgData name="Neeharika Vasadi" userId="4ff37a5a5099cdb9" providerId="LiveId" clId="{4A22A313-B2D5-4340-AB49-F921CFA637E0}" dt="2024-07-25T07:50:11.800" v="1259"/>
          <ac:spMkLst>
            <pc:docMk/>
            <pc:sldMk cId="4073294774" sldId="282"/>
            <ac:spMk id="187" creationId="{300DBE1C-0042-0410-1835-E2056A10B492}"/>
          </ac:spMkLst>
        </pc:spChg>
        <pc:spChg chg="add mod">
          <ac:chgData name="Neeharika Vasadi" userId="4ff37a5a5099cdb9" providerId="LiveId" clId="{4A22A313-B2D5-4340-AB49-F921CFA637E0}" dt="2024-07-25T07:50:11.800" v="1259"/>
          <ac:spMkLst>
            <pc:docMk/>
            <pc:sldMk cId="4073294774" sldId="282"/>
            <ac:spMk id="188" creationId="{67889BF5-6188-4AD3-937D-AED2C643CF16}"/>
          </ac:spMkLst>
        </pc:spChg>
        <pc:spChg chg="add mod">
          <ac:chgData name="Neeharika Vasadi" userId="4ff37a5a5099cdb9" providerId="LiveId" clId="{4A22A313-B2D5-4340-AB49-F921CFA637E0}" dt="2024-07-25T07:50:11.800" v="1259"/>
          <ac:spMkLst>
            <pc:docMk/>
            <pc:sldMk cId="4073294774" sldId="282"/>
            <ac:spMk id="189" creationId="{AA835415-B7EF-D2A2-3DB5-5DF76A15202D}"/>
          </ac:spMkLst>
        </pc:spChg>
        <pc:spChg chg="add mod">
          <ac:chgData name="Neeharika Vasadi" userId="4ff37a5a5099cdb9" providerId="LiveId" clId="{4A22A313-B2D5-4340-AB49-F921CFA637E0}" dt="2024-07-25T07:50:11.800" v="1259"/>
          <ac:spMkLst>
            <pc:docMk/>
            <pc:sldMk cId="4073294774" sldId="282"/>
            <ac:spMk id="190" creationId="{E57A29E6-1FBB-6C19-2A52-8FA7EF5082AF}"/>
          </ac:spMkLst>
        </pc:spChg>
        <pc:spChg chg="add mod">
          <ac:chgData name="Neeharika Vasadi" userId="4ff37a5a5099cdb9" providerId="LiveId" clId="{4A22A313-B2D5-4340-AB49-F921CFA637E0}" dt="2024-07-25T07:50:11.800" v="1259"/>
          <ac:spMkLst>
            <pc:docMk/>
            <pc:sldMk cId="4073294774" sldId="282"/>
            <ac:spMk id="191" creationId="{3099DA4D-E3FD-4CE5-A626-3AAA613F6773}"/>
          </ac:spMkLst>
        </pc:spChg>
        <pc:spChg chg="add mod">
          <ac:chgData name="Neeharika Vasadi" userId="4ff37a5a5099cdb9" providerId="LiveId" clId="{4A22A313-B2D5-4340-AB49-F921CFA637E0}" dt="2024-07-25T07:50:11.800" v="1259"/>
          <ac:spMkLst>
            <pc:docMk/>
            <pc:sldMk cId="4073294774" sldId="282"/>
            <ac:spMk id="192" creationId="{D18EF1E5-BD50-0FF4-95D9-6A19AE0721A4}"/>
          </ac:spMkLst>
        </pc:spChg>
        <pc:spChg chg="add mod">
          <ac:chgData name="Neeharika Vasadi" userId="4ff37a5a5099cdb9" providerId="LiveId" clId="{4A22A313-B2D5-4340-AB49-F921CFA637E0}" dt="2024-07-25T07:50:11.800" v="1259"/>
          <ac:spMkLst>
            <pc:docMk/>
            <pc:sldMk cId="4073294774" sldId="282"/>
            <ac:spMk id="193" creationId="{2C42DE41-D9D4-FDE2-C747-5FD1321D4EED}"/>
          </ac:spMkLst>
        </pc:spChg>
        <pc:spChg chg="add mod">
          <ac:chgData name="Neeharika Vasadi" userId="4ff37a5a5099cdb9" providerId="LiveId" clId="{4A22A313-B2D5-4340-AB49-F921CFA637E0}" dt="2024-07-25T07:50:11.800" v="1259"/>
          <ac:spMkLst>
            <pc:docMk/>
            <pc:sldMk cId="4073294774" sldId="282"/>
            <ac:spMk id="194" creationId="{9B5F4406-A33A-08B1-5768-6671ECB62519}"/>
          </ac:spMkLst>
        </pc:spChg>
        <pc:spChg chg="add mod">
          <ac:chgData name="Neeharika Vasadi" userId="4ff37a5a5099cdb9" providerId="LiveId" clId="{4A22A313-B2D5-4340-AB49-F921CFA637E0}" dt="2024-07-25T07:50:11.800" v="1259"/>
          <ac:spMkLst>
            <pc:docMk/>
            <pc:sldMk cId="4073294774" sldId="282"/>
            <ac:spMk id="195" creationId="{2C70B0A0-69A4-FADD-96DF-DB927201C315}"/>
          </ac:spMkLst>
        </pc:spChg>
        <pc:spChg chg="add mod">
          <ac:chgData name="Neeharika Vasadi" userId="4ff37a5a5099cdb9" providerId="LiveId" clId="{4A22A313-B2D5-4340-AB49-F921CFA637E0}" dt="2024-07-25T07:50:11.800" v="1259"/>
          <ac:spMkLst>
            <pc:docMk/>
            <pc:sldMk cId="4073294774" sldId="282"/>
            <ac:spMk id="196" creationId="{1AFF1270-6632-2401-FD3F-90D315DA0EA9}"/>
          </ac:spMkLst>
        </pc:spChg>
        <pc:spChg chg="add mod">
          <ac:chgData name="Neeharika Vasadi" userId="4ff37a5a5099cdb9" providerId="LiveId" clId="{4A22A313-B2D5-4340-AB49-F921CFA637E0}" dt="2024-07-25T07:50:11.800" v="1259"/>
          <ac:spMkLst>
            <pc:docMk/>
            <pc:sldMk cId="4073294774" sldId="282"/>
            <ac:spMk id="197" creationId="{73707DA7-90C6-E760-8469-A967848E0C4E}"/>
          </ac:spMkLst>
        </pc:spChg>
        <pc:spChg chg="add mod">
          <ac:chgData name="Neeharika Vasadi" userId="4ff37a5a5099cdb9" providerId="LiveId" clId="{4A22A313-B2D5-4340-AB49-F921CFA637E0}" dt="2024-07-25T07:50:11.800" v="1259"/>
          <ac:spMkLst>
            <pc:docMk/>
            <pc:sldMk cId="4073294774" sldId="282"/>
            <ac:spMk id="198" creationId="{4EEC8D47-D2CF-5D12-9D55-BA3979BFB727}"/>
          </ac:spMkLst>
        </pc:spChg>
        <pc:spChg chg="add mod">
          <ac:chgData name="Neeharika Vasadi" userId="4ff37a5a5099cdb9" providerId="LiveId" clId="{4A22A313-B2D5-4340-AB49-F921CFA637E0}" dt="2024-07-25T07:50:11.800" v="1259"/>
          <ac:spMkLst>
            <pc:docMk/>
            <pc:sldMk cId="4073294774" sldId="282"/>
            <ac:spMk id="199" creationId="{82D64560-CAAE-EA8B-921D-1C6888BCEF44}"/>
          </ac:spMkLst>
        </pc:spChg>
        <pc:spChg chg="add mod">
          <ac:chgData name="Neeharika Vasadi" userId="4ff37a5a5099cdb9" providerId="LiveId" clId="{4A22A313-B2D5-4340-AB49-F921CFA637E0}" dt="2024-07-25T07:50:11.800" v="1259"/>
          <ac:spMkLst>
            <pc:docMk/>
            <pc:sldMk cId="4073294774" sldId="282"/>
            <ac:spMk id="200" creationId="{D75028E4-4306-72CD-B28A-8AD7D339CD03}"/>
          </ac:spMkLst>
        </pc:spChg>
        <pc:spChg chg="add mod">
          <ac:chgData name="Neeharika Vasadi" userId="4ff37a5a5099cdb9" providerId="LiveId" clId="{4A22A313-B2D5-4340-AB49-F921CFA637E0}" dt="2024-07-25T07:50:11.800" v="1259"/>
          <ac:spMkLst>
            <pc:docMk/>
            <pc:sldMk cId="4073294774" sldId="282"/>
            <ac:spMk id="201" creationId="{09931AE7-1610-271D-A01D-EEE67CC559C4}"/>
          </ac:spMkLst>
        </pc:spChg>
        <pc:spChg chg="add mod">
          <ac:chgData name="Neeharika Vasadi" userId="4ff37a5a5099cdb9" providerId="LiveId" clId="{4A22A313-B2D5-4340-AB49-F921CFA637E0}" dt="2024-07-25T07:50:11.800" v="1259"/>
          <ac:spMkLst>
            <pc:docMk/>
            <pc:sldMk cId="4073294774" sldId="282"/>
            <ac:spMk id="202" creationId="{E2341CE5-194B-A05D-8079-6970C71F97CD}"/>
          </ac:spMkLst>
        </pc:spChg>
        <pc:spChg chg="add mod">
          <ac:chgData name="Neeharika Vasadi" userId="4ff37a5a5099cdb9" providerId="LiveId" clId="{4A22A313-B2D5-4340-AB49-F921CFA637E0}" dt="2024-07-25T07:50:11.800" v="1259"/>
          <ac:spMkLst>
            <pc:docMk/>
            <pc:sldMk cId="4073294774" sldId="282"/>
            <ac:spMk id="203" creationId="{07281134-3C82-3483-C932-71E793605AF9}"/>
          </ac:spMkLst>
        </pc:spChg>
        <pc:spChg chg="add mod">
          <ac:chgData name="Neeharika Vasadi" userId="4ff37a5a5099cdb9" providerId="LiveId" clId="{4A22A313-B2D5-4340-AB49-F921CFA637E0}" dt="2024-07-25T07:50:11.800" v="1259"/>
          <ac:spMkLst>
            <pc:docMk/>
            <pc:sldMk cId="4073294774" sldId="282"/>
            <ac:spMk id="204" creationId="{35CC8937-2771-DF90-9569-7D88CD416BCF}"/>
          </ac:spMkLst>
        </pc:spChg>
        <pc:spChg chg="add mod">
          <ac:chgData name="Neeharika Vasadi" userId="4ff37a5a5099cdb9" providerId="LiveId" clId="{4A22A313-B2D5-4340-AB49-F921CFA637E0}" dt="2024-07-25T07:50:11.800" v="1259"/>
          <ac:spMkLst>
            <pc:docMk/>
            <pc:sldMk cId="4073294774" sldId="282"/>
            <ac:spMk id="205" creationId="{5981F99B-5545-8741-36CD-5C301777FE80}"/>
          </ac:spMkLst>
        </pc:spChg>
        <pc:spChg chg="add mod">
          <ac:chgData name="Neeharika Vasadi" userId="4ff37a5a5099cdb9" providerId="LiveId" clId="{4A22A313-B2D5-4340-AB49-F921CFA637E0}" dt="2024-07-25T07:50:11.800" v="1259"/>
          <ac:spMkLst>
            <pc:docMk/>
            <pc:sldMk cId="4073294774" sldId="282"/>
            <ac:spMk id="206" creationId="{640CD48C-0958-5B24-CFF7-A65D95B097F9}"/>
          </ac:spMkLst>
        </pc:spChg>
        <pc:spChg chg="add mod">
          <ac:chgData name="Neeharika Vasadi" userId="4ff37a5a5099cdb9" providerId="LiveId" clId="{4A22A313-B2D5-4340-AB49-F921CFA637E0}" dt="2024-07-25T07:50:11.800" v="1259"/>
          <ac:spMkLst>
            <pc:docMk/>
            <pc:sldMk cId="4073294774" sldId="282"/>
            <ac:spMk id="207" creationId="{B28D6294-1158-627E-DE90-D475E0A12DFF}"/>
          </ac:spMkLst>
        </pc:spChg>
        <pc:spChg chg="add mod">
          <ac:chgData name="Neeharika Vasadi" userId="4ff37a5a5099cdb9" providerId="LiveId" clId="{4A22A313-B2D5-4340-AB49-F921CFA637E0}" dt="2024-07-25T07:50:11.800" v="1259"/>
          <ac:spMkLst>
            <pc:docMk/>
            <pc:sldMk cId="4073294774" sldId="282"/>
            <ac:spMk id="208" creationId="{0F0D20FB-FB6A-473C-66E4-3CD9C0DAD9F3}"/>
          </ac:spMkLst>
        </pc:spChg>
        <pc:spChg chg="add mod">
          <ac:chgData name="Neeharika Vasadi" userId="4ff37a5a5099cdb9" providerId="LiveId" clId="{4A22A313-B2D5-4340-AB49-F921CFA637E0}" dt="2024-07-25T07:50:11.800" v="1259"/>
          <ac:spMkLst>
            <pc:docMk/>
            <pc:sldMk cId="4073294774" sldId="282"/>
            <ac:spMk id="209" creationId="{57E273A9-2760-F553-DF15-6EAB8C4B72A6}"/>
          </ac:spMkLst>
        </pc:spChg>
        <pc:spChg chg="add mod">
          <ac:chgData name="Neeharika Vasadi" userId="4ff37a5a5099cdb9" providerId="LiveId" clId="{4A22A313-B2D5-4340-AB49-F921CFA637E0}" dt="2024-07-25T07:50:11.800" v="1259"/>
          <ac:spMkLst>
            <pc:docMk/>
            <pc:sldMk cId="4073294774" sldId="282"/>
            <ac:spMk id="210" creationId="{0FD5269F-8BBA-8D3E-0F38-B2C850D33954}"/>
          </ac:spMkLst>
        </pc:spChg>
        <pc:spChg chg="add mod">
          <ac:chgData name="Neeharika Vasadi" userId="4ff37a5a5099cdb9" providerId="LiveId" clId="{4A22A313-B2D5-4340-AB49-F921CFA637E0}" dt="2024-07-25T07:50:11.800" v="1259"/>
          <ac:spMkLst>
            <pc:docMk/>
            <pc:sldMk cId="4073294774" sldId="282"/>
            <ac:spMk id="211" creationId="{658AAC8D-5042-D684-67E7-7859610B7350}"/>
          </ac:spMkLst>
        </pc:spChg>
        <pc:spChg chg="add mod">
          <ac:chgData name="Neeharika Vasadi" userId="4ff37a5a5099cdb9" providerId="LiveId" clId="{4A22A313-B2D5-4340-AB49-F921CFA637E0}" dt="2024-07-25T07:50:11.800" v="1259"/>
          <ac:spMkLst>
            <pc:docMk/>
            <pc:sldMk cId="4073294774" sldId="282"/>
            <ac:spMk id="212" creationId="{725F6C4F-AF5D-2159-D4C4-E9AF2059E74E}"/>
          </ac:spMkLst>
        </pc:spChg>
        <pc:spChg chg="add mod">
          <ac:chgData name="Neeharika Vasadi" userId="4ff37a5a5099cdb9" providerId="LiveId" clId="{4A22A313-B2D5-4340-AB49-F921CFA637E0}" dt="2024-07-25T07:50:11.800" v="1259"/>
          <ac:spMkLst>
            <pc:docMk/>
            <pc:sldMk cId="4073294774" sldId="282"/>
            <ac:spMk id="213" creationId="{443BE618-CA3C-A3F2-E732-1CE0865996CA}"/>
          </ac:spMkLst>
        </pc:spChg>
        <pc:spChg chg="add mod">
          <ac:chgData name="Neeharika Vasadi" userId="4ff37a5a5099cdb9" providerId="LiveId" clId="{4A22A313-B2D5-4340-AB49-F921CFA637E0}" dt="2024-07-25T07:50:11.800" v="1259"/>
          <ac:spMkLst>
            <pc:docMk/>
            <pc:sldMk cId="4073294774" sldId="282"/>
            <ac:spMk id="214" creationId="{902BEF2B-9424-60EA-1B26-6EA7282441F8}"/>
          </ac:spMkLst>
        </pc:spChg>
        <pc:spChg chg="add mod">
          <ac:chgData name="Neeharika Vasadi" userId="4ff37a5a5099cdb9" providerId="LiveId" clId="{4A22A313-B2D5-4340-AB49-F921CFA637E0}" dt="2024-07-25T07:50:11.800" v="1259"/>
          <ac:spMkLst>
            <pc:docMk/>
            <pc:sldMk cId="4073294774" sldId="282"/>
            <ac:spMk id="215" creationId="{1D454557-8BD7-A636-5052-CD396B5897EE}"/>
          </ac:spMkLst>
        </pc:spChg>
        <pc:spChg chg="add mod">
          <ac:chgData name="Neeharika Vasadi" userId="4ff37a5a5099cdb9" providerId="LiveId" clId="{4A22A313-B2D5-4340-AB49-F921CFA637E0}" dt="2024-07-25T07:50:11.800" v="1259"/>
          <ac:spMkLst>
            <pc:docMk/>
            <pc:sldMk cId="4073294774" sldId="282"/>
            <ac:spMk id="216" creationId="{98D4E310-6D46-CEDA-6AFA-59E14A9EA866}"/>
          </ac:spMkLst>
        </pc:spChg>
        <pc:spChg chg="add mod">
          <ac:chgData name="Neeharika Vasadi" userId="4ff37a5a5099cdb9" providerId="LiveId" clId="{4A22A313-B2D5-4340-AB49-F921CFA637E0}" dt="2024-07-25T07:50:11.800" v="1259"/>
          <ac:spMkLst>
            <pc:docMk/>
            <pc:sldMk cId="4073294774" sldId="282"/>
            <ac:spMk id="217" creationId="{DCD34249-CCB2-2931-C895-30E7EDA28FD0}"/>
          </ac:spMkLst>
        </pc:spChg>
        <pc:spChg chg="add mod">
          <ac:chgData name="Neeharika Vasadi" userId="4ff37a5a5099cdb9" providerId="LiveId" clId="{4A22A313-B2D5-4340-AB49-F921CFA637E0}" dt="2024-07-25T07:50:11.800" v="1259"/>
          <ac:spMkLst>
            <pc:docMk/>
            <pc:sldMk cId="4073294774" sldId="282"/>
            <ac:spMk id="218" creationId="{E6F57D22-2ABB-35C5-A84F-33AD4DEAE129}"/>
          </ac:spMkLst>
        </pc:spChg>
        <pc:spChg chg="add mod">
          <ac:chgData name="Neeharika Vasadi" userId="4ff37a5a5099cdb9" providerId="LiveId" clId="{4A22A313-B2D5-4340-AB49-F921CFA637E0}" dt="2024-07-25T07:50:11.800" v="1259"/>
          <ac:spMkLst>
            <pc:docMk/>
            <pc:sldMk cId="4073294774" sldId="282"/>
            <ac:spMk id="219" creationId="{A98B9AA3-0406-6FDA-B54B-73951EB00614}"/>
          </ac:spMkLst>
        </pc:spChg>
        <pc:spChg chg="add mod">
          <ac:chgData name="Neeharika Vasadi" userId="4ff37a5a5099cdb9" providerId="LiveId" clId="{4A22A313-B2D5-4340-AB49-F921CFA637E0}" dt="2024-07-25T07:50:11.800" v="1259"/>
          <ac:spMkLst>
            <pc:docMk/>
            <pc:sldMk cId="4073294774" sldId="282"/>
            <ac:spMk id="220" creationId="{65AAEFB4-900E-2CF9-8A6E-C28BEE1A00E3}"/>
          </ac:spMkLst>
        </pc:spChg>
        <pc:spChg chg="add mod">
          <ac:chgData name="Neeharika Vasadi" userId="4ff37a5a5099cdb9" providerId="LiveId" clId="{4A22A313-B2D5-4340-AB49-F921CFA637E0}" dt="2024-07-25T07:50:11.800" v="1259"/>
          <ac:spMkLst>
            <pc:docMk/>
            <pc:sldMk cId="4073294774" sldId="282"/>
            <ac:spMk id="221" creationId="{5D955304-33C6-9F0F-1C35-FA71BD581B76}"/>
          </ac:spMkLst>
        </pc:spChg>
        <pc:spChg chg="add mod">
          <ac:chgData name="Neeharika Vasadi" userId="4ff37a5a5099cdb9" providerId="LiveId" clId="{4A22A313-B2D5-4340-AB49-F921CFA637E0}" dt="2024-07-25T07:50:11.800" v="1259"/>
          <ac:spMkLst>
            <pc:docMk/>
            <pc:sldMk cId="4073294774" sldId="282"/>
            <ac:spMk id="222" creationId="{D557ABF7-1445-C6D5-12D9-CE03677191AA}"/>
          </ac:spMkLst>
        </pc:spChg>
        <pc:spChg chg="add mod">
          <ac:chgData name="Neeharika Vasadi" userId="4ff37a5a5099cdb9" providerId="LiveId" clId="{4A22A313-B2D5-4340-AB49-F921CFA637E0}" dt="2024-07-25T07:50:11.800" v="1259"/>
          <ac:spMkLst>
            <pc:docMk/>
            <pc:sldMk cId="4073294774" sldId="282"/>
            <ac:spMk id="223" creationId="{2DA821A5-A23B-57AC-AEEB-65BDEE2B63FC}"/>
          </ac:spMkLst>
        </pc:spChg>
        <pc:spChg chg="add mod">
          <ac:chgData name="Neeharika Vasadi" userId="4ff37a5a5099cdb9" providerId="LiveId" clId="{4A22A313-B2D5-4340-AB49-F921CFA637E0}" dt="2024-07-25T07:50:11.800" v="1259"/>
          <ac:spMkLst>
            <pc:docMk/>
            <pc:sldMk cId="4073294774" sldId="282"/>
            <ac:spMk id="224" creationId="{2209BD2F-1E77-158D-2F80-CE27CAFA8739}"/>
          </ac:spMkLst>
        </pc:spChg>
        <pc:spChg chg="add mod">
          <ac:chgData name="Neeharika Vasadi" userId="4ff37a5a5099cdb9" providerId="LiveId" clId="{4A22A313-B2D5-4340-AB49-F921CFA637E0}" dt="2024-07-25T07:50:11.800" v="1259"/>
          <ac:spMkLst>
            <pc:docMk/>
            <pc:sldMk cId="4073294774" sldId="282"/>
            <ac:spMk id="225" creationId="{75E1A6E0-BF2C-9F9A-A962-D5BC2E7376D2}"/>
          </ac:spMkLst>
        </pc:spChg>
        <pc:spChg chg="add mod">
          <ac:chgData name="Neeharika Vasadi" userId="4ff37a5a5099cdb9" providerId="LiveId" clId="{4A22A313-B2D5-4340-AB49-F921CFA637E0}" dt="2024-07-25T07:50:11.800" v="1259"/>
          <ac:spMkLst>
            <pc:docMk/>
            <pc:sldMk cId="4073294774" sldId="282"/>
            <ac:spMk id="226" creationId="{82F9E55B-65F1-290A-F170-B25C60A869B2}"/>
          </ac:spMkLst>
        </pc:spChg>
        <pc:spChg chg="add mod">
          <ac:chgData name="Neeharika Vasadi" userId="4ff37a5a5099cdb9" providerId="LiveId" clId="{4A22A313-B2D5-4340-AB49-F921CFA637E0}" dt="2024-07-25T07:50:11.800" v="1259"/>
          <ac:spMkLst>
            <pc:docMk/>
            <pc:sldMk cId="4073294774" sldId="282"/>
            <ac:spMk id="227" creationId="{81218B85-29D6-670C-2C87-6D00D510F44C}"/>
          </ac:spMkLst>
        </pc:spChg>
        <pc:spChg chg="add mod">
          <ac:chgData name="Neeharika Vasadi" userId="4ff37a5a5099cdb9" providerId="LiveId" clId="{4A22A313-B2D5-4340-AB49-F921CFA637E0}" dt="2024-07-25T07:50:11.800" v="1259"/>
          <ac:spMkLst>
            <pc:docMk/>
            <pc:sldMk cId="4073294774" sldId="282"/>
            <ac:spMk id="228" creationId="{CC6E2B8C-736F-7532-786E-4551E7608555}"/>
          </ac:spMkLst>
        </pc:spChg>
        <pc:spChg chg="add mod">
          <ac:chgData name="Neeharika Vasadi" userId="4ff37a5a5099cdb9" providerId="LiveId" clId="{4A22A313-B2D5-4340-AB49-F921CFA637E0}" dt="2024-07-25T07:50:11.800" v="1259"/>
          <ac:spMkLst>
            <pc:docMk/>
            <pc:sldMk cId="4073294774" sldId="282"/>
            <ac:spMk id="229" creationId="{9EC81885-EE12-302E-8193-D59EFBCED879}"/>
          </ac:spMkLst>
        </pc:spChg>
        <pc:spChg chg="add mod">
          <ac:chgData name="Neeharika Vasadi" userId="4ff37a5a5099cdb9" providerId="LiveId" clId="{4A22A313-B2D5-4340-AB49-F921CFA637E0}" dt="2024-07-25T07:50:11.800" v="1259"/>
          <ac:spMkLst>
            <pc:docMk/>
            <pc:sldMk cId="4073294774" sldId="282"/>
            <ac:spMk id="230" creationId="{9EB867FE-2EF9-9741-FC93-6472E7C377D8}"/>
          </ac:spMkLst>
        </pc:spChg>
        <pc:spChg chg="add mod">
          <ac:chgData name="Neeharika Vasadi" userId="4ff37a5a5099cdb9" providerId="LiveId" clId="{4A22A313-B2D5-4340-AB49-F921CFA637E0}" dt="2024-07-25T07:50:11.800" v="1259"/>
          <ac:spMkLst>
            <pc:docMk/>
            <pc:sldMk cId="4073294774" sldId="282"/>
            <ac:spMk id="231" creationId="{771C48E4-E88F-A1C1-B29E-E46FE38D2C45}"/>
          </ac:spMkLst>
        </pc:spChg>
        <pc:spChg chg="add mod">
          <ac:chgData name="Neeharika Vasadi" userId="4ff37a5a5099cdb9" providerId="LiveId" clId="{4A22A313-B2D5-4340-AB49-F921CFA637E0}" dt="2024-07-25T07:50:11.800" v="1259"/>
          <ac:spMkLst>
            <pc:docMk/>
            <pc:sldMk cId="4073294774" sldId="282"/>
            <ac:spMk id="232" creationId="{8DC39D67-876F-1DE1-77AA-234AE57948DF}"/>
          </ac:spMkLst>
        </pc:spChg>
        <pc:spChg chg="add mod">
          <ac:chgData name="Neeharika Vasadi" userId="4ff37a5a5099cdb9" providerId="LiveId" clId="{4A22A313-B2D5-4340-AB49-F921CFA637E0}" dt="2024-07-25T07:50:11.800" v="1259"/>
          <ac:spMkLst>
            <pc:docMk/>
            <pc:sldMk cId="4073294774" sldId="282"/>
            <ac:spMk id="233" creationId="{627C4047-1670-64CC-F69E-D5E24B213FD5}"/>
          </ac:spMkLst>
        </pc:spChg>
        <pc:spChg chg="add mod">
          <ac:chgData name="Neeharika Vasadi" userId="4ff37a5a5099cdb9" providerId="LiveId" clId="{4A22A313-B2D5-4340-AB49-F921CFA637E0}" dt="2024-07-25T07:50:11.800" v="1259"/>
          <ac:spMkLst>
            <pc:docMk/>
            <pc:sldMk cId="4073294774" sldId="282"/>
            <ac:spMk id="234" creationId="{2517B02D-4BB0-1390-E1DB-971ADDDA6916}"/>
          </ac:spMkLst>
        </pc:spChg>
        <pc:spChg chg="add mod">
          <ac:chgData name="Neeharika Vasadi" userId="4ff37a5a5099cdb9" providerId="LiveId" clId="{4A22A313-B2D5-4340-AB49-F921CFA637E0}" dt="2024-07-25T07:50:11.800" v="1259"/>
          <ac:spMkLst>
            <pc:docMk/>
            <pc:sldMk cId="4073294774" sldId="282"/>
            <ac:spMk id="235" creationId="{46C213A0-27FE-71D7-3412-1C5F908E819A}"/>
          </ac:spMkLst>
        </pc:spChg>
        <pc:spChg chg="add mod">
          <ac:chgData name="Neeharika Vasadi" userId="4ff37a5a5099cdb9" providerId="LiveId" clId="{4A22A313-B2D5-4340-AB49-F921CFA637E0}" dt="2024-07-25T07:50:11.800" v="1259"/>
          <ac:spMkLst>
            <pc:docMk/>
            <pc:sldMk cId="4073294774" sldId="282"/>
            <ac:spMk id="236" creationId="{EF39A29C-581A-159C-0931-48D7A78733F0}"/>
          </ac:spMkLst>
        </pc:spChg>
        <pc:spChg chg="add mod">
          <ac:chgData name="Neeharika Vasadi" userId="4ff37a5a5099cdb9" providerId="LiveId" clId="{4A22A313-B2D5-4340-AB49-F921CFA637E0}" dt="2024-07-25T07:50:11.800" v="1259"/>
          <ac:spMkLst>
            <pc:docMk/>
            <pc:sldMk cId="4073294774" sldId="282"/>
            <ac:spMk id="237" creationId="{4B6C0A75-F541-84D2-8890-ED4AFCE145F5}"/>
          </ac:spMkLst>
        </pc:spChg>
        <pc:spChg chg="add mod">
          <ac:chgData name="Neeharika Vasadi" userId="4ff37a5a5099cdb9" providerId="LiveId" clId="{4A22A313-B2D5-4340-AB49-F921CFA637E0}" dt="2024-07-25T07:50:11.800" v="1259"/>
          <ac:spMkLst>
            <pc:docMk/>
            <pc:sldMk cId="4073294774" sldId="282"/>
            <ac:spMk id="238" creationId="{283F967F-A487-4E65-EFFA-00188F5EF1A5}"/>
          </ac:spMkLst>
        </pc:spChg>
        <pc:spChg chg="add mod">
          <ac:chgData name="Neeharika Vasadi" userId="4ff37a5a5099cdb9" providerId="LiveId" clId="{4A22A313-B2D5-4340-AB49-F921CFA637E0}" dt="2024-07-25T07:50:11.800" v="1259"/>
          <ac:spMkLst>
            <pc:docMk/>
            <pc:sldMk cId="4073294774" sldId="282"/>
            <ac:spMk id="239" creationId="{75262C42-7FEF-7031-B30F-64A1852C165A}"/>
          </ac:spMkLst>
        </pc:spChg>
        <pc:spChg chg="add mod">
          <ac:chgData name="Neeharika Vasadi" userId="4ff37a5a5099cdb9" providerId="LiveId" clId="{4A22A313-B2D5-4340-AB49-F921CFA637E0}" dt="2024-07-25T07:50:11.800" v="1259"/>
          <ac:spMkLst>
            <pc:docMk/>
            <pc:sldMk cId="4073294774" sldId="282"/>
            <ac:spMk id="240" creationId="{16F6C555-AF60-6301-6ED5-28DD860AAFB0}"/>
          </ac:spMkLst>
        </pc:spChg>
        <pc:spChg chg="add mod">
          <ac:chgData name="Neeharika Vasadi" userId="4ff37a5a5099cdb9" providerId="LiveId" clId="{4A22A313-B2D5-4340-AB49-F921CFA637E0}" dt="2024-07-25T07:50:11.800" v="1259"/>
          <ac:spMkLst>
            <pc:docMk/>
            <pc:sldMk cId="4073294774" sldId="282"/>
            <ac:spMk id="241" creationId="{BA1CBC27-7B3C-67C9-046F-CD4E6370A9FD}"/>
          </ac:spMkLst>
        </pc:spChg>
        <pc:spChg chg="add mod">
          <ac:chgData name="Neeharika Vasadi" userId="4ff37a5a5099cdb9" providerId="LiveId" clId="{4A22A313-B2D5-4340-AB49-F921CFA637E0}" dt="2024-07-25T07:50:11.800" v="1259"/>
          <ac:spMkLst>
            <pc:docMk/>
            <pc:sldMk cId="4073294774" sldId="282"/>
            <ac:spMk id="242" creationId="{AE0826AD-0819-CBC2-15D0-3DA3EA4B175C}"/>
          </ac:spMkLst>
        </pc:spChg>
        <pc:spChg chg="add mod">
          <ac:chgData name="Neeharika Vasadi" userId="4ff37a5a5099cdb9" providerId="LiveId" clId="{4A22A313-B2D5-4340-AB49-F921CFA637E0}" dt="2024-07-25T07:50:11.800" v="1259"/>
          <ac:spMkLst>
            <pc:docMk/>
            <pc:sldMk cId="4073294774" sldId="282"/>
            <ac:spMk id="243" creationId="{4E6E0624-56E4-EFCA-2291-FABCF0311F54}"/>
          </ac:spMkLst>
        </pc:spChg>
        <pc:spChg chg="add mod">
          <ac:chgData name="Neeharika Vasadi" userId="4ff37a5a5099cdb9" providerId="LiveId" clId="{4A22A313-B2D5-4340-AB49-F921CFA637E0}" dt="2024-07-25T07:50:11.800" v="1259"/>
          <ac:spMkLst>
            <pc:docMk/>
            <pc:sldMk cId="4073294774" sldId="282"/>
            <ac:spMk id="244" creationId="{372E5ECD-FF9B-71D3-BC5B-A0DA1D66ECC5}"/>
          </ac:spMkLst>
        </pc:spChg>
        <pc:spChg chg="add mod">
          <ac:chgData name="Neeharika Vasadi" userId="4ff37a5a5099cdb9" providerId="LiveId" clId="{4A22A313-B2D5-4340-AB49-F921CFA637E0}" dt="2024-07-25T07:50:11.800" v="1259"/>
          <ac:spMkLst>
            <pc:docMk/>
            <pc:sldMk cId="4073294774" sldId="282"/>
            <ac:spMk id="245" creationId="{2A5398C3-E171-CA7A-40B4-77BA88F3628B}"/>
          </ac:spMkLst>
        </pc:spChg>
        <pc:spChg chg="add mod">
          <ac:chgData name="Neeharika Vasadi" userId="4ff37a5a5099cdb9" providerId="LiveId" clId="{4A22A313-B2D5-4340-AB49-F921CFA637E0}" dt="2024-07-25T07:50:11.800" v="1259"/>
          <ac:spMkLst>
            <pc:docMk/>
            <pc:sldMk cId="4073294774" sldId="282"/>
            <ac:spMk id="246" creationId="{32CD80A3-CFEF-1E28-F9F8-784E83968AE5}"/>
          </ac:spMkLst>
        </pc:spChg>
        <pc:spChg chg="add mod">
          <ac:chgData name="Neeharika Vasadi" userId="4ff37a5a5099cdb9" providerId="LiveId" clId="{4A22A313-B2D5-4340-AB49-F921CFA637E0}" dt="2024-07-25T07:50:11.800" v="1259"/>
          <ac:spMkLst>
            <pc:docMk/>
            <pc:sldMk cId="4073294774" sldId="282"/>
            <ac:spMk id="247" creationId="{F663493B-73DF-97F0-81ED-795A120B2B92}"/>
          </ac:spMkLst>
        </pc:spChg>
        <pc:spChg chg="add mod">
          <ac:chgData name="Neeharika Vasadi" userId="4ff37a5a5099cdb9" providerId="LiveId" clId="{4A22A313-B2D5-4340-AB49-F921CFA637E0}" dt="2024-07-25T07:50:11.800" v="1259"/>
          <ac:spMkLst>
            <pc:docMk/>
            <pc:sldMk cId="4073294774" sldId="282"/>
            <ac:spMk id="248" creationId="{96F66F71-8A5D-A817-0FD5-08C40B018220}"/>
          </ac:spMkLst>
        </pc:spChg>
        <pc:spChg chg="add mod">
          <ac:chgData name="Neeharika Vasadi" userId="4ff37a5a5099cdb9" providerId="LiveId" clId="{4A22A313-B2D5-4340-AB49-F921CFA637E0}" dt="2024-07-25T07:50:11.800" v="1259"/>
          <ac:spMkLst>
            <pc:docMk/>
            <pc:sldMk cId="4073294774" sldId="282"/>
            <ac:spMk id="249" creationId="{D627E093-36CA-0135-364B-0C5705F4544C}"/>
          </ac:spMkLst>
        </pc:spChg>
        <pc:spChg chg="add mod">
          <ac:chgData name="Neeharika Vasadi" userId="4ff37a5a5099cdb9" providerId="LiveId" clId="{4A22A313-B2D5-4340-AB49-F921CFA637E0}" dt="2024-07-25T07:50:11.800" v="1259"/>
          <ac:spMkLst>
            <pc:docMk/>
            <pc:sldMk cId="4073294774" sldId="282"/>
            <ac:spMk id="250" creationId="{45DF18BD-9F8E-CB8E-9CE2-6691D36705ED}"/>
          </ac:spMkLst>
        </pc:spChg>
        <pc:spChg chg="add mod">
          <ac:chgData name="Neeharika Vasadi" userId="4ff37a5a5099cdb9" providerId="LiveId" clId="{4A22A313-B2D5-4340-AB49-F921CFA637E0}" dt="2024-07-25T07:50:11.800" v="1259"/>
          <ac:spMkLst>
            <pc:docMk/>
            <pc:sldMk cId="4073294774" sldId="282"/>
            <ac:spMk id="251" creationId="{D4F17044-D6B1-6B5F-C01B-88CF475EE759}"/>
          </ac:spMkLst>
        </pc:spChg>
        <pc:spChg chg="add mod">
          <ac:chgData name="Neeharika Vasadi" userId="4ff37a5a5099cdb9" providerId="LiveId" clId="{4A22A313-B2D5-4340-AB49-F921CFA637E0}" dt="2024-07-25T07:50:11.800" v="1259"/>
          <ac:spMkLst>
            <pc:docMk/>
            <pc:sldMk cId="4073294774" sldId="282"/>
            <ac:spMk id="252" creationId="{C106DDD5-7D56-A810-1C0F-392B22F0ED3C}"/>
          </ac:spMkLst>
        </pc:spChg>
        <pc:spChg chg="add mod">
          <ac:chgData name="Neeharika Vasadi" userId="4ff37a5a5099cdb9" providerId="LiveId" clId="{4A22A313-B2D5-4340-AB49-F921CFA637E0}" dt="2024-07-25T07:50:11.800" v="1259"/>
          <ac:spMkLst>
            <pc:docMk/>
            <pc:sldMk cId="4073294774" sldId="282"/>
            <ac:spMk id="253" creationId="{C362EEB8-1A17-B011-7DCA-2D9C3755AA18}"/>
          </ac:spMkLst>
        </pc:spChg>
        <pc:spChg chg="add mod">
          <ac:chgData name="Neeharika Vasadi" userId="4ff37a5a5099cdb9" providerId="LiveId" clId="{4A22A313-B2D5-4340-AB49-F921CFA637E0}" dt="2024-07-25T07:50:11.800" v="1259"/>
          <ac:spMkLst>
            <pc:docMk/>
            <pc:sldMk cId="4073294774" sldId="282"/>
            <ac:spMk id="254" creationId="{31193062-1EB0-5F2E-A968-4DB7A9914FC0}"/>
          </ac:spMkLst>
        </pc:spChg>
        <pc:spChg chg="add mod">
          <ac:chgData name="Neeharika Vasadi" userId="4ff37a5a5099cdb9" providerId="LiveId" clId="{4A22A313-B2D5-4340-AB49-F921CFA637E0}" dt="2024-07-25T07:50:11.800" v="1259"/>
          <ac:spMkLst>
            <pc:docMk/>
            <pc:sldMk cId="4073294774" sldId="282"/>
            <ac:spMk id="255" creationId="{CFFD6485-D8E0-737F-2AC7-0D1511A8AB0D}"/>
          </ac:spMkLst>
        </pc:spChg>
        <pc:spChg chg="add mod">
          <ac:chgData name="Neeharika Vasadi" userId="4ff37a5a5099cdb9" providerId="LiveId" clId="{4A22A313-B2D5-4340-AB49-F921CFA637E0}" dt="2024-07-25T07:50:11.800" v="1259"/>
          <ac:spMkLst>
            <pc:docMk/>
            <pc:sldMk cId="4073294774" sldId="282"/>
            <ac:spMk id="256" creationId="{3B5A8E8B-BF49-5DED-504B-1031405F507B}"/>
          </ac:spMkLst>
        </pc:spChg>
        <pc:spChg chg="add mod">
          <ac:chgData name="Neeharika Vasadi" userId="4ff37a5a5099cdb9" providerId="LiveId" clId="{4A22A313-B2D5-4340-AB49-F921CFA637E0}" dt="2024-07-25T07:50:11.800" v="1259"/>
          <ac:spMkLst>
            <pc:docMk/>
            <pc:sldMk cId="4073294774" sldId="282"/>
            <ac:spMk id="257" creationId="{498E5845-20F1-6A47-1B4C-CE82EB115A9A}"/>
          </ac:spMkLst>
        </pc:spChg>
        <pc:spChg chg="add mod">
          <ac:chgData name="Neeharika Vasadi" userId="4ff37a5a5099cdb9" providerId="LiveId" clId="{4A22A313-B2D5-4340-AB49-F921CFA637E0}" dt="2024-07-25T07:50:11.800" v="1259"/>
          <ac:spMkLst>
            <pc:docMk/>
            <pc:sldMk cId="4073294774" sldId="282"/>
            <ac:spMk id="258" creationId="{93466294-274F-7424-7ADF-2AE1631EE010}"/>
          </ac:spMkLst>
        </pc:spChg>
        <pc:spChg chg="add mod">
          <ac:chgData name="Neeharika Vasadi" userId="4ff37a5a5099cdb9" providerId="LiveId" clId="{4A22A313-B2D5-4340-AB49-F921CFA637E0}" dt="2024-07-25T07:50:11.800" v="1259"/>
          <ac:spMkLst>
            <pc:docMk/>
            <pc:sldMk cId="4073294774" sldId="282"/>
            <ac:spMk id="259" creationId="{78D245B9-6FF2-1DB9-CA08-6C8644426AF9}"/>
          </ac:spMkLst>
        </pc:spChg>
        <pc:spChg chg="add mod">
          <ac:chgData name="Neeharika Vasadi" userId="4ff37a5a5099cdb9" providerId="LiveId" clId="{4A22A313-B2D5-4340-AB49-F921CFA637E0}" dt="2024-07-25T07:50:11.800" v="1259"/>
          <ac:spMkLst>
            <pc:docMk/>
            <pc:sldMk cId="4073294774" sldId="282"/>
            <ac:spMk id="260" creationId="{599FBE7A-605E-11C8-4DDA-3A1A0CB147E6}"/>
          </ac:spMkLst>
        </pc:spChg>
        <pc:spChg chg="add mod">
          <ac:chgData name="Neeharika Vasadi" userId="4ff37a5a5099cdb9" providerId="LiveId" clId="{4A22A313-B2D5-4340-AB49-F921CFA637E0}" dt="2024-07-25T07:50:11.800" v="1259"/>
          <ac:spMkLst>
            <pc:docMk/>
            <pc:sldMk cId="4073294774" sldId="282"/>
            <ac:spMk id="261" creationId="{03E063CF-F9FB-422F-A8DE-6C6326B0E997}"/>
          </ac:spMkLst>
        </pc:spChg>
        <pc:spChg chg="add mod">
          <ac:chgData name="Neeharika Vasadi" userId="4ff37a5a5099cdb9" providerId="LiveId" clId="{4A22A313-B2D5-4340-AB49-F921CFA637E0}" dt="2024-07-25T07:50:11.800" v="1259"/>
          <ac:spMkLst>
            <pc:docMk/>
            <pc:sldMk cId="4073294774" sldId="282"/>
            <ac:spMk id="262" creationId="{BBB94EB3-B708-ED9B-802E-4A455D6C3824}"/>
          </ac:spMkLst>
        </pc:spChg>
        <pc:spChg chg="add mod">
          <ac:chgData name="Neeharika Vasadi" userId="4ff37a5a5099cdb9" providerId="LiveId" clId="{4A22A313-B2D5-4340-AB49-F921CFA637E0}" dt="2024-07-25T07:50:11.800" v="1259"/>
          <ac:spMkLst>
            <pc:docMk/>
            <pc:sldMk cId="4073294774" sldId="282"/>
            <ac:spMk id="263" creationId="{9A645468-E706-C7A9-554A-E5F533A5EF97}"/>
          </ac:spMkLst>
        </pc:spChg>
        <pc:spChg chg="add mod">
          <ac:chgData name="Neeharika Vasadi" userId="4ff37a5a5099cdb9" providerId="LiveId" clId="{4A22A313-B2D5-4340-AB49-F921CFA637E0}" dt="2024-07-25T07:50:11.800" v="1259"/>
          <ac:spMkLst>
            <pc:docMk/>
            <pc:sldMk cId="4073294774" sldId="282"/>
            <ac:spMk id="264" creationId="{2ADC3928-B4B5-38D4-907C-C6EE49643D55}"/>
          </ac:spMkLst>
        </pc:spChg>
        <pc:spChg chg="add mod">
          <ac:chgData name="Neeharika Vasadi" userId="4ff37a5a5099cdb9" providerId="LiveId" clId="{4A22A313-B2D5-4340-AB49-F921CFA637E0}" dt="2024-07-25T07:50:11.800" v="1259"/>
          <ac:spMkLst>
            <pc:docMk/>
            <pc:sldMk cId="4073294774" sldId="282"/>
            <ac:spMk id="265" creationId="{0292EE7F-66B4-34E8-7EEC-E02A87B6BF8A}"/>
          </ac:spMkLst>
        </pc:spChg>
        <pc:spChg chg="add mod">
          <ac:chgData name="Neeharika Vasadi" userId="4ff37a5a5099cdb9" providerId="LiveId" clId="{4A22A313-B2D5-4340-AB49-F921CFA637E0}" dt="2024-07-25T07:50:11.800" v="1259"/>
          <ac:spMkLst>
            <pc:docMk/>
            <pc:sldMk cId="4073294774" sldId="282"/>
            <ac:spMk id="266" creationId="{F532E3CF-E0EF-C092-CB83-591138BE966D}"/>
          </ac:spMkLst>
        </pc:spChg>
        <pc:spChg chg="add mod">
          <ac:chgData name="Neeharika Vasadi" userId="4ff37a5a5099cdb9" providerId="LiveId" clId="{4A22A313-B2D5-4340-AB49-F921CFA637E0}" dt="2024-07-25T07:50:11.800" v="1259"/>
          <ac:spMkLst>
            <pc:docMk/>
            <pc:sldMk cId="4073294774" sldId="282"/>
            <ac:spMk id="267" creationId="{929595A8-C361-3CB0-B7AB-79D5E1A7C645}"/>
          </ac:spMkLst>
        </pc:spChg>
        <pc:spChg chg="add mod">
          <ac:chgData name="Neeharika Vasadi" userId="4ff37a5a5099cdb9" providerId="LiveId" clId="{4A22A313-B2D5-4340-AB49-F921CFA637E0}" dt="2024-07-25T07:50:11.800" v="1259"/>
          <ac:spMkLst>
            <pc:docMk/>
            <pc:sldMk cId="4073294774" sldId="282"/>
            <ac:spMk id="268" creationId="{A10C267C-3ECD-8EC0-EEC3-0EA00B8ECFD7}"/>
          </ac:spMkLst>
        </pc:spChg>
        <pc:spChg chg="add mod">
          <ac:chgData name="Neeharika Vasadi" userId="4ff37a5a5099cdb9" providerId="LiveId" clId="{4A22A313-B2D5-4340-AB49-F921CFA637E0}" dt="2024-07-25T07:50:11.800" v="1259"/>
          <ac:spMkLst>
            <pc:docMk/>
            <pc:sldMk cId="4073294774" sldId="282"/>
            <ac:spMk id="269" creationId="{44BDCF76-2F75-D99C-CF62-AB8ECE097752}"/>
          </ac:spMkLst>
        </pc:spChg>
        <pc:spChg chg="add mod">
          <ac:chgData name="Neeharika Vasadi" userId="4ff37a5a5099cdb9" providerId="LiveId" clId="{4A22A313-B2D5-4340-AB49-F921CFA637E0}" dt="2024-07-25T07:50:11.800" v="1259"/>
          <ac:spMkLst>
            <pc:docMk/>
            <pc:sldMk cId="4073294774" sldId="282"/>
            <ac:spMk id="270" creationId="{54B7B7FE-B515-D287-3FC2-902C99CB07FB}"/>
          </ac:spMkLst>
        </pc:spChg>
        <pc:spChg chg="add mod">
          <ac:chgData name="Neeharika Vasadi" userId="4ff37a5a5099cdb9" providerId="LiveId" clId="{4A22A313-B2D5-4340-AB49-F921CFA637E0}" dt="2024-07-25T07:50:11.800" v="1259"/>
          <ac:spMkLst>
            <pc:docMk/>
            <pc:sldMk cId="4073294774" sldId="282"/>
            <ac:spMk id="271" creationId="{129AA131-8BBA-54E7-FCA3-F8621A221DFA}"/>
          </ac:spMkLst>
        </pc:spChg>
        <pc:spChg chg="add mod">
          <ac:chgData name="Neeharika Vasadi" userId="4ff37a5a5099cdb9" providerId="LiveId" clId="{4A22A313-B2D5-4340-AB49-F921CFA637E0}" dt="2024-07-25T07:50:11.800" v="1259"/>
          <ac:spMkLst>
            <pc:docMk/>
            <pc:sldMk cId="4073294774" sldId="282"/>
            <ac:spMk id="272" creationId="{A33835A6-AEFE-7323-ABC0-3283E6E00AE3}"/>
          </ac:spMkLst>
        </pc:spChg>
        <pc:spChg chg="add mod">
          <ac:chgData name="Neeharika Vasadi" userId="4ff37a5a5099cdb9" providerId="LiveId" clId="{4A22A313-B2D5-4340-AB49-F921CFA637E0}" dt="2024-07-25T07:50:11.800" v="1259"/>
          <ac:spMkLst>
            <pc:docMk/>
            <pc:sldMk cId="4073294774" sldId="282"/>
            <ac:spMk id="273" creationId="{75B96896-CA27-66A8-7C47-0CB71D6CB193}"/>
          </ac:spMkLst>
        </pc:spChg>
        <pc:spChg chg="add mod">
          <ac:chgData name="Neeharika Vasadi" userId="4ff37a5a5099cdb9" providerId="LiveId" clId="{4A22A313-B2D5-4340-AB49-F921CFA637E0}" dt="2024-07-25T07:50:11.800" v="1259"/>
          <ac:spMkLst>
            <pc:docMk/>
            <pc:sldMk cId="4073294774" sldId="282"/>
            <ac:spMk id="274" creationId="{C834DF23-168B-D5EF-D61C-177AB6715A8C}"/>
          </ac:spMkLst>
        </pc:spChg>
        <pc:spChg chg="add mod">
          <ac:chgData name="Neeharika Vasadi" userId="4ff37a5a5099cdb9" providerId="LiveId" clId="{4A22A313-B2D5-4340-AB49-F921CFA637E0}" dt="2024-07-25T07:50:11.800" v="1259"/>
          <ac:spMkLst>
            <pc:docMk/>
            <pc:sldMk cId="4073294774" sldId="282"/>
            <ac:spMk id="275" creationId="{19ABA50D-B6C5-D7A0-26A3-32360C050307}"/>
          </ac:spMkLst>
        </pc:spChg>
        <pc:spChg chg="add mod">
          <ac:chgData name="Neeharika Vasadi" userId="4ff37a5a5099cdb9" providerId="LiveId" clId="{4A22A313-B2D5-4340-AB49-F921CFA637E0}" dt="2024-07-25T07:50:11.800" v="1259"/>
          <ac:spMkLst>
            <pc:docMk/>
            <pc:sldMk cId="4073294774" sldId="282"/>
            <ac:spMk id="276" creationId="{62AAF2CC-17C8-79AD-0D0C-5C030E22F063}"/>
          </ac:spMkLst>
        </pc:spChg>
        <pc:spChg chg="add mod">
          <ac:chgData name="Neeharika Vasadi" userId="4ff37a5a5099cdb9" providerId="LiveId" clId="{4A22A313-B2D5-4340-AB49-F921CFA637E0}" dt="2024-07-25T07:50:11.800" v="1259"/>
          <ac:spMkLst>
            <pc:docMk/>
            <pc:sldMk cId="4073294774" sldId="282"/>
            <ac:spMk id="277" creationId="{AC5B5926-27D1-E900-738B-181B29763E84}"/>
          </ac:spMkLst>
        </pc:spChg>
        <pc:spChg chg="add mod">
          <ac:chgData name="Neeharika Vasadi" userId="4ff37a5a5099cdb9" providerId="LiveId" clId="{4A22A313-B2D5-4340-AB49-F921CFA637E0}" dt="2024-07-25T07:50:11.800" v="1259"/>
          <ac:spMkLst>
            <pc:docMk/>
            <pc:sldMk cId="4073294774" sldId="282"/>
            <ac:spMk id="278" creationId="{712B336C-BEAC-70E8-F664-5D3AD39F483A}"/>
          </ac:spMkLst>
        </pc:spChg>
        <pc:spChg chg="add mod">
          <ac:chgData name="Neeharika Vasadi" userId="4ff37a5a5099cdb9" providerId="LiveId" clId="{4A22A313-B2D5-4340-AB49-F921CFA637E0}" dt="2024-07-25T07:50:11.800" v="1259"/>
          <ac:spMkLst>
            <pc:docMk/>
            <pc:sldMk cId="4073294774" sldId="282"/>
            <ac:spMk id="279" creationId="{69051FA7-C63D-D5A5-76B9-4DB7B725E972}"/>
          </ac:spMkLst>
        </pc:spChg>
        <pc:spChg chg="add mod">
          <ac:chgData name="Neeharika Vasadi" userId="4ff37a5a5099cdb9" providerId="LiveId" clId="{4A22A313-B2D5-4340-AB49-F921CFA637E0}" dt="2024-07-25T07:50:11.800" v="1259"/>
          <ac:spMkLst>
            <pc:docMk/>
            <pc:sldMk cId="4073294774" sldId="282"/>
            <ac:spMk id="280" creationId="{2A166181-D260-C998-A560-6ABC822635E3}"/>
          </ac:spMkLst>
        </pc:spChg>
        <pc:spChg chg="add mod">
          <ac:chgData name="Neeharika Vasadi" userId="4ff37a5a5099cdb9" providerId="LiveId" clId="{4A22A313-B2D5-4340-AB49-F921CFA637E0}" dt="2024-07-25T07:50:11.800" v="1259"/>
          <ac:spMkLst>
            <pc:docMk/>
            <pc:sldMk cId="4073294774" sldId="282"/>
            <ac:spMk id="281" creationId="{AD854E1D-9D94-2550-60F7-2EB5FD3C5BCF}"/>
          </ac:spMkLst>
        </pc:spChg>
        <pc:spChg chg="add mod">
          <ac:chgData name="Neeharika Vasadi" userId="4ff37a5a5099cdb9" providerId="LiveId" clId="{4A22A313-B2D5-4340-AB49-F921CFA637E0}" dt="2024-07-25T07:50:11.800" v="1259"/>
          <ac:spMkLst>
            <pc:docMk/>
            <pc:sldMk cId="4073294774" sldId="282"/>
            <ac:spMk id="282" creationId="{A21014A6-A839-8CCD-F882-30927E7C1B0A}"/>
          </ac:spMkLst>
        </pc:spChg>
        <pc:spChg chg="add mod">
          <ac:chgData name="Neeharika Vasadi" userId="4ff37a5a5099cdb9" providerId="LiveId" clId="{4A22A313-B2D5-4340-AB49-F921CFA637E0}" dt="2024-07-25T07:50:11.800" v="1259"/>
          <ac:spMkLst>
            <pc:docMk/>
            <pc:sldMk cId="4073294774" sldId="282"/>
            <ac:spMk id="283" creationId="{D99A93D2-88EC-D222-93C9-44A0F58B87AE}"/>
          </ac:spMkLst>
        </pc:spChg>
        <pc:spChg chg="add mod">
          <ac:chgData name="Neeharika Vasadi" userId="4ff37a5a5099cdb9" providerId="LiveId" clId="{4A22A313-B2D5-4340-AB49-F921CFA637E0}" dt="2024-07-25T07:50:11.800" v="1259"/>
          <ac:spMkLst>
            <pc:docMk/>
            <pc:sldMk cId="4073294774" sldId="282"/>
            <ac:spMk id="284" creationId="{25B85826-FEBF-2AEB-6E12-047220C30022}"/>
          </ac:spMkLst>
        </pc:spChg>
        <pc:spChg chg="add mod">
          <ac:chgData name="Neeharika Vasadi" userId="4ff37a5a5099cdb9" providerId="LiveId" clId="{4A22A313-B2D5-4340-AB49-F921CFA637E0}" dt="2024-07-25T07:50:11.800" v="1259"/>
          <ac:spMkLst>
            <pc:docMk/>
            <pc:sldMk cId="4073294774" sldId="282"/>
            <ac:spMk id="285" creationId="{A4E03FDB-14B7-CDB9-589F-CD48BB950EA2}"/>
          </ac:spMkLst>
        </pc:spChg>
        <pc:spChg chg="add mod">
          <ac:chgData name="Neeharika Vasadi" userId="4ff37a5a5099cdb9" providerId="LiveId" clId="{4A22A313-B2D5-4340-AB49-F921CFA637E0}" dt="2024-07-25T07:50:11.800" v="1259"/>
          <ac:spMkLst>
            <pc:docMk/>
            <pc:sldMk cId="4073294774" sldId="282"/>
            <ac:spMk id="286" creationId="{39F770A1-A7C4-A1A9-5E8C-90B24775AA92}"/>
          </ac:spMkLst>
        </pc:spChg>
        <pc:spChg chg="add mod">
          <ac:chgData name="Neeharika Vasadi" userId="4ff37a5a5099cdb9" providerId="LiveId" clId="{4A22A313-B2D5-4340-AB49-F921CFA637E0}" dt="2024-07-25T07:50:11.800" v="1259"/>
          <ac:spMkLst>
            <pc:docMk/>
            <pc:sldMk cId="4073294774" sldId="282"/>
            <ac:spMk id="287" creationId="{5AB28701-E0E3-62A1-CF8F-7D4237FA0CD3}"/>
          </ac:spMkLst>
        </pc:spChg>
        <pc:spChg chg="add mod">
          <ac:chgData name="Neeharika Vasadi" userId="4ff37a5a5099cdb9" providerId="LiveId" clId="{4A22A313-B2D5-4340-AB49-F921CFA637E0}" dt="2024-07-25T07:50:11.800" v="1259"/>
          <ac:spMkLst>
            <pc:docMk/>
            <pc:sldMk cId="4073294774" sldId="282"/>
            <ac:spMk id="288" creationId="{8C55DCB2-9581-21BA-E7BD-6583708FDB3D}"/>
          </ac:spMkLst>
        </pc:spChg>
        <pc:spChg chg="add mod">
          <ac:chgData name="Neeharika Vasadi" userId="4ff37a5a5099cdb9" providerId="LiveId" clId="{4A22A313-B2D5-4340-AB49-F921CFA637E0}" dt="2024-07-25T07:50:11.800" v="1259"/>
          <ac:spMkLst>
            <pc:docMk/>
            <pc:sldMk cId="4073294774" sldId="282"/>
            <ac:spMk id="289" creationId="{7F4A5CB8-4CA9-C189-0801-30A13584A30D}"/>
          </ac:spMkLst>
        </pc:spChg>
        <pc:spChg chg="add mod">
          <ac:chgData name="Neeharika Vasadi" userId="4ff37a5a5099cdb9" providerId="LiveId" clId="{4A22A313-B2D5-4340-AB49-F921CFA637E0}" dt="2024-07-25T07:50:11.800" v="1259"/>
          <ac:spMkLst>
            <pc:docMk/>
            <pc:sldMk cId="4073294774" sldId="282"/>
            <ac:spMk id="290" creationId="{873DDAFE-A447-39D2-3F25-30F8DD0026E5}"/>
          </ac:spMkLst>
        </pc:spChg>
        <pc:spChg chg="add mod">
          <ac:chgData name="Neeharika Vasadi" userId="4ff37a5a5099cdb9" providerId="LiveId" clId="{4A22A313-B2D5-4340-AB49-F921CFA637E0}" dt="2024-07-25T07:50:11.800" v="1259"/>
          <ac:spMkLst>
            <pc:docMk/>
            <pc:sldMk cId="4073294774" sldId="282"/>
            <ac:spMk id="291" creationId="{D7F50798-C3D4-9F8D-9C4B-6601A11EF9C2}"/>
          </ac:spMkLst>
        </pc:spChg>
        <pc:spChg chg="add mod">
          <ac:chgData name="Neeharika Vasadi" userId="4ff37a5a5099cdb9" providerId="LiveId" clId="{4A22A313-B2D5-4340-AB49-F921CFA637E0}" dt="2024-07-25T07:50:11.800" v="1259"/>
          <ac:spMkLst>
            <pc:docMk/>
            <pc:sldMk cId="4073294774" sldId="282"/>
            <ac:spMk id="292" creationId="{7AD8E24A-7514-34D9-18F8-96CFEE08CC9E}"/>
          </ac:spMkLst>
        </pc:spChg>
        <pc:spChg chg="add mod">
          <ac:chgData name="Neeharika Vasadi" userId="4ff37a5a5099cdb9" providerId="LiveId" clId="{4A22A313-B2D5-4340-AB49-F921CFA637E0}" dt="2024-07-25T07:50:11.800" v="1259"/>
          <ac:spMkLst>
            <pc:docMk/>
            <pc:sldMk cId="4073294774" sldId="282"/>
            <ac:spMk id="293" creationId="{4EBE4AD7-A03C-9519-D517-B206BE106D44}"/>
          </ac:spMkLst>
        </pc:spChg>
        <pc:spChg chg="add mod">
          <ac:chgData name="Neeharika Vasadi" userId="4ff37a5a5099cdb9" providerId="LiveId" clId="{4A22A313-B2D5-4340-AB49-F921CFA637E0}" dt="2024-07-25T07:50:11.800" v="1259"/>
          <ac:spMkLst>
            <pc:docMk/>
            <pc:sldMk cId="4073294774" sldId="282"/>
            <ac:spMk id="294" creationId="{102F3AE0-1451-BE46-B6F9-8E4B51CDDEE9}"/>
          </ac:spMkLst>
        </pc:spChg>
        <pc:spChg chg="add mod">
          <ac:chgData name="Neeharika Vasadi" userId="4ff37a5a5099cdb9" providerId="LiveId" clId="{4A22A313-B2D5-4340-AB49-F921CFA637E0}" dt="2024-07-25T07:50:11.800" v="1259"/>
          <ac:spMkLst>
            <pc:docMk/>
            <pc:sldMk cId="4073294774" sldId="282"/>
            <ac:spMk id="295" creationId="{CFA3E752-0D71-4087-FC2F-AD236E8FF068}"/>
          </ac:spMkLst>
        </pc:spChg>
        <pc:spChg chg="add mod">
          <ac:chgData name="Neeharika Vasadi" userId="4ff37a5a5099cdb9" providerId="LiveId" clId="{4A22A313-B2D5-4340-AB49-F921CFA637E0}" dt="2024-07-25T07:50:11.800" v="1259"/>
          <ac:spMkLst>
            <pc:docMk/>
            <pc:sldMk cId="4073294774" sldId="282"/>
            <ac:spMk id="296" creationId="{6925FA44-7563-2FD1-07C5-8CB39C39F1D8}"/>
          </ac:spMkLst>
        </pc:spChg>
        <pc:spChg chg="add mod">
          <ac:chgData name="Neeharika Vasadi" userId="4ff37a5a5099cdb9" providerId="LiveId" clId="{4A22A313-B2D5-4340-AB49-F921CFA637E0}" dt="2024-07-25T07:50:11.800" v="1259"/>
          <ac:spMkLst>
            <pc:docMk/>
            <pc:sldMk cId="4073294774" sldId="282"/>
            <ac:spMk id="297" creationId="{85DC055E-296E-CECB-9981-FAC09A80BFD1}"/>
          </ac:spMkLst>
        </pc:spChg>
        <pc:spChg chg="add mod">
          <ac:chgData name="Neeharika Vasadi" userId="4ff37a5a5099cdb9" providerId="LiveId" clId="{4A22A313-B2D5-4340-AB49-F921CFA637E0}" dt="2024-07-25T07:50:11.800" v="1259"/>
          <ac:spMkLst>
            <pc:docMk/>
            <pc:sldMk cId="4073294774" sldId="282"/>
            <ac:spMk id="298" creationId="{E9A363F5-AEEF-271C-ACB5-68031E1D9F81}"/>
          </ac:spMkLst>
        </pc:spChg>
        <pc:spChg chg="add mod">
          <ac:chgData name="Neeharika Vasadi" userId="4ff37a5a5099cdb9" providerId="LiveId" clId="{4A22A313-B2D5-4340-AB49-F921CFA637E0}" dt="2024-07-25T07:50:11.800" v="1259"/>
          <ac:spMkLst>
            <pc:docMk/>
            <pc:sldMk cId="4073294774" sldId="282"/>
            <ac:spMk id="299" creationId="{AEA693C2-5021-FC46-EF5C-7F422D307DEC}"/>
          </ac:spMkLst>
        </pc:spChg>
        <pc:spChg chg="add mod">
          <ac:chgData name="Neeharika Vasadi" userId="4ff37a5a5099cdb9" providerId="LiveId" clId="{4A22A313-B2D5-4340-AB49-F921CFA637E0}" dt="2024-07-25T07:50:11.800" v="1259"/>
          <ac:spMkLst>
            <pc:docMk/>
            <pc:sldMk cId="4073294774" sldId="282"/>
            <ac:spMk id="300" creationId="{15124467-26CE-43A6-633F-A8F7D33D1229}"/>
          </ac:spMkLst>
        </pc:spChg>
        <pc:spChg chg="add mod">
          <ac:chgData name="Neeharika Vasadi" userId="4ff37a5a5099cdb9" providerId="LiveId" clId="{4A22A313-B2D5-4340-AB49-F921CFA637E0}" dt="2024-07-25T07:50:11.800" v="1259"/>
          <ac:spMkLst>
            <pc:docMk/>
            <pc:sldMk cId="4073294774" sldId="282"/>
            <ac:spMk id="301" creationId="{DFDFF725-CE0C-57CF-BE23-B3E6F163678B}"/>
          </ac:spMkLst>
        </pc:spChg>
        <pc:spChg chg="add mod">
          <ac:chgData name="Neeharika Vasadi" userId="4ff37a5a5099cdb9" providerId="LiveId" clId="{4A22A313-B2D5-4340-AB49-F921CFA637E0}" dt="2024-07-25T07:50:11.800" v="1259"/>
          <ac:spMkLst>
            <pc:docMk/>
            <pc:sldMk cId="4073294774" sldId="282"/>
            <ac:spMk id="302" creationId="{BB2DDBAA-2796-0102-0E57-73649D8EAD23}"/>
          </ac:spMkLst>
        </pc:spChg>
        <pc:spChg chg="add mod">
          <ac:chgData name="Neeharika Vasadi" userId="4ff37a5a5099cdb9" providerId="LiveId" clId="{4A22A313-B2D5-4340-AB49-F921CFA637E0}" dt="2024-07-25T07:50:11.800" v="1259"/>
          <ac:spMkLst>
            <pc:docMk/>
            <pc:sldMk cId="4073294774" sldId="282"/>
            <ac:spMk id="303" creationId="{66DCB5CD-6E89-27F5-7540-AFC6A657F309}"/>
          </ac:spMkLst>
        </pc:spChg>
        <pc:spChg chg="add mod">
          <ac:chgData name="Neeharika Vasadi" userId="4ff37a5a5099cdb9" providerId="LiveId" clId="{4A22A313-B2D5-4340-AB49-F921CFA637E0}" dt="2024-07-25T07:50:11.800" v="1259"/>
          <ac:spMkLst>
            <pc:docMk/>
            <pc:sldMk cId="4073294774" sldId="282"/>
            <ac:spMk id="304" creationId="{1E751B3D-1E44-7FC4-028B-B383D4F2BBA9}"/>
          </ac:spMkLst>
        </pc:spChg>
        <pc:spChg chg="add mod">
          <ac:chgData name="Neeharika Vasadi" userId="4ff37a5a5099cdb9" providerId="LiveId" clId="{4A22A313-B2D5-4340-AB49-F921CFA637E0}" dt="2024-07-25T07:50:11.800" v="1259"/>
          <ac:spMkLst>
            <pc:docMk/>
            <pc:sldMk cId="4073294774" sldId="282"/>
            <ac:spMk id="305" creationId="{52FD0E65-009B-66DA-C30B-B3DECFC83807}"/>
          </ac:spMkLst>
        </pc:spChg>
        <pc:spChg chg="add mod">
          <ac:chgData name="Neeharika Vasadi" userId="4ff37a5a5099cdb9" providerId="LiveId" clId="{4A22A313-B2D5-4340-AB49-F921CFA637E0}" dt="2024-07-25T07:50:11.800" v="1259"/>
          <ac:spMkLst>
            <pc:docMk/>
            <pc:sldMk cId="4073294774" sldId="282"/>
            <ac:spMk id="306" creationId="{8D145C8C-21E3-380B-F3DD-8419F265DCE1}"/>
          </ac:spMkLst>
        </pc:spChg>
        <pc:spChg chg="add mod">
          <ac:chgData name="Neeharika Vasadi" userId="4ff37a5a5099cdb9" providerId="LiveId" clId="{4A22A313-B2D5-4340-AB49-F921CFA637E0}" dt="2024-07-25T07:50:11.800" v="1259"/>
          <ac:spMkLst>
            <pc:docMk/>
            <pc:sldMk cId="4073294774" sldId="282"/>
            <ac:spMk id="307" creationId="{821DAFC7-7E15-9FBE-5579-85507BA11F69}"/>
          </ac:spMkLst>
        </pc:spChg>
        <pc:spChg chg="add mod">
          <ac:chgData name="Neeharika Vasadi" userId="4ff37a5a5099cdb9" providerId="LiveId" clId="{4A22A313-B2D5-4340-AB49-F921CFA637E0}" dt="2024-07-25T07:50:11.800" v="1259"/>
          <ac:spMkLst>
            <pc:docMk/>
            <pc:sldMk cId="4073294774" sldId="282"/>
            <ac:spMk id="308" creationId="{D6677F95-490D-D990-51B5-10C7E7997C21}"/>
          </ac:spMkLst>
        </pc:spChg>
        <pc:spChg chg="add mod">
          <ac:chgData name="Neeharika Vasadi" userId="4ff37a5a5099cdb9" providerId="LiveId" clId="{4A22A313-B2D5-4340-AB49-F921CFA637E0}" dt="2024-07-25T07:50:11.800" v="1259"/>
          <ac:spMkLst>
            <pc:docMk/>
            <pc:sldMk cId="4073294774" sldId="282"/>
            <ac:spMk id="309" creationId="{EB94EB25-4EB1-6995-3E3F-491FF42BAF0C}"/>
          </ac:spMkLst>
        </pc:spChg>
        <pc:spChg chg="add mod">
          <ac:chgData name="Neeharika Vasadi" userId="4ff37a5a5099cdb9" providerId="LiveId" clId="{4A22A313-B2D5-4340-AB49-F921CFA637E0}" dt="2024-07-25T07:50:11.800" v="1259"/>
          <ac:spMkLst>
            <pc:docMk/>
            <pc:sldMk cId="4073294774" sldId="282"/>
            <ac:spMk id="310" creationId="{0F3E9391-8DC9-E130-5D77-4B1CBB9FF1B0}"/>
          </ac:spMkLst>
        </pc:spChg>
        <pc:spChg chg="add mod">
          <ac:chgData name="Neeharika Vasadi" userId="4ff37a5a5099cdb9" providerId="LiveId" clId="{4A22A313-B2D5-4340-AB49-F921CFA637E0}" dt="2024-07-25T07:50:11.800" v="1259"/>
          <ac:spMkLst>
            <pc:docMk/>
            <pc:sldMk cId="4073294774" sldId="282"/>
            <ac:spMk id="311" creationId="{F41395B0-D042-E58A-7E10-30C746E9A3DE}"/>
          </ac:spMkLst>
        </pc:spChg>
        <pc:spChg chg="add mod">
          <ac:chgData name="Neeharika Vasadi" userId="4ff37a5a5099cdb9" providerId="LiveId" clId="{4A22A313-B2D5-4340-AB49-F921CFA637E0}" dt="2024-07-25T07:50:11.800" v="1259"/>
          <ac:spMkLst>
            <pc:docMk/>
            <pc:sldMk cId="4073294774" sldId="282"/>
            <ac:spMk id="312" creationId="{93CE5AAF-D60C-6D22-8037-6DF4944A0BD4}"/>
          </ac:spMkLst>
        </pc:spChg>
        <pc:spChg chg="add mod">
          <ac:chgData name="Neeharika Vasadi" userId="4ff37a5a5099cdb9" providerId="LiveId" clId="{4A22A313-B2D5-4340-AB49-F921CFA637E0}" dt="2024-07-25T07:50:11.800" v="1259"/>
          <ac:spMkLst>
            <pc:docMk/>
            <pc:sldMk cId="4073294774" sldId="282"/>
            <ac:spMk id="313" creationId="{9387B68B-D9E6-F931-F7F1-031A1F37FB67}"/>
          </ac:spMkLst>
        </pc:spChg>
        <pc:spChg chg="add mod">
          <ac:chgData name="Neeharika Vasadi" userId="4ff37a5a5099cdb9" providerId="LiveId" clId="{4A22A313-B2D5-4340-AB49-F921CFA637E0}" dt="2024-07-25T07:50:11.800" v="1259"/>
          <ac:spMkLst>
            <pc:docMk/>
            <pc:sldMk cId="4073294774" sldId="282"/>
            <ac:spMk id="314" creationId="{9066349D-B344-FEF2-5749-0FA10E6CC6A5}"/>
          </ac:spMkLst>
        </pc:spChg>
        <pc:spChg chg="add mod">
          <ac:chgData name="Neeharika Vasadi" userId="4ff37a5a5099cdb9" providerId="LiveId" clId="{4A22A313-B2D5-4340-AB49-F921CFA637E0}" dt="2024-07-25T07:50:11.800" v="1259"/>
          <ac:spMkLst>
            <pc:docMk/>
            <pc:sldMk cId="4073294774" sldId="282"/>
            <ac:spMk id="315" creationId="{46C5479C-2738-0C17-8577-4F8A53E04E2D}"/>
          </ac:spMkLst>
        </pc:spChg>
        <pc:spChg chg="add mod">
          <ac:chgData name="Neeharika Vasadi" userId="4ff37a5a5099cdb9" providerId="LiveId" clId="{4A22A313-B2D5-4340-AB49-F921CFA637E0}" dt="2024-07-25T07:50:11.800" v="1259"/>
          <ac:spMkLst>
            <pc:docMk/>
            <pc:sldMk cId="4073294774" sldId="282"/>
            <ac:spMk id="316" creationId="{D88695A6-80A2-4A61-7797-A2694FCC51C5}"/>
          </ac:spMkLst>
        </pc:spChg>
        <pc:spChg chg="add mod">
          <ac:chgData name="Neeharika Vasadi" userId="4ff37a5a5099cdb9" providerId="LiveId" clId="{4A22A313-B2D5-4340-AB49-F921CFA637E0}" dt="2024-07-25T07:50:11.800" v="1259"/>
          <ac:spMkLst>
            <pc:docMk/>
            <pc:sldMk cId="4073294774" sldId="282"/>
            <ac:spMk id="317" creationId="{127A99D1-0BDC-3908-6561-2E41D5309E83}"/>
          </ac:spMkLst>
        </pc:spChg>
        <pc:spChg chg="add mod">
          <ac:chgData name="Neeharika Vasadi" userId="4ff37a5a5099cdb9" providerId="LiveId" clId="{4A22A313-B2D5-4340-AB49-F921CFA637E0}" dt="2024-07-25T07:50:11.800" v="1259"/>
          <ac:spMkLst>
            <pc:docMk/>
            <pc:sldMk cId="4073294774" sldId="282"/>
            <ac:spMk id="318" creationId="{14553566-1A76-9B2A-BAC9-4BB91C063BAB}"/>
          </ac:spMkLst>
        </pc:spChg>
        <pc:spChg chg="add mod">
          <ac:chgData name="Neeharika Vasadi" userId="4ff37a5a5099cdb9" providerId="LiveId" clId="{4A22A313-B2D5-4340-AB49-F921CFA637E0}" dt="2024-07-25T07:50:11.800" v="1259"/>
          <ac:spMkLst>
            <pc:docMk/>
            <pc:sldMk cId="4073294774" sldId="282"/>
            <ac:spMk id="319" creationId="{F3FFCDAE-9089-4AB9-F72A-0F1BECB493A2}"/>
          </ac:spMkLst>
        </pc:spChg>
        <pc:spChg chg="add mod">
          <ac:chgData name="Neeharika Vasadi" userId="4ff37a5a5099cdb9" providerId="LiveId" clId="{4A22A313-B2D5-4340-AB49-F921CFA637E0}" dt="2024-07-25T07:50:11.800" v="1259"/>
          <ac:spMkLst>
            <pc:docMk/>
            <pc:sldMk cId="4073294774" sldId="282"/>
            <ac:spMk id="320" creationId="{AC01CCBB-94E3-A2CB-0E5A-405EA5F6BF46}"/>
          </ac:spMkLst>
        </pc:spChg>
        <pc:spChg chg="add mod">
          <ac:chgData name="Neeharika Vasadi" userId="4ff37a5a5099cdb9" providerId="LiveId" clId="{4A22A313-B2D5-4340-AB49-F921CFA637E0}" dt="2024-07-25T07:50:11.800" v="1259"/>
          <ac:spMkLst>
            <pc:docMk/>
            <pc:sldMk cId="4073294774" sldId="282"/>
            <ac:spMk id="321" creationId="{1F4F4FFB-D29D-FAD9-B539-63BC73B56597}"/>
          </ac:spMkLst>
        </pc:spChg>
        <pc:spChg chg="add mod">
          <ac:chgData name="Neeharika Vasadi" userId="4ff37a5a5099cdb9" providerId="LiveId" clId="{4A22A313-B2D5-4340-AB49-F921CFA637E0}" dt="2024-07-25T07:50:11.800" v="1259"/>
          <ac:spMkLst>
            <pc:docMk/>
            <pc:sldMk cId="4073294774" sldId="282"/>
            <ac:spMk id="322" creationId="{002AEAE7-D0E8-3F11-A99E-6D31D2CA5C9D}"/>
          </ac:spMkLst>
        </pc:spChg>
        <pc:spChg chg="add mod">
          <ac:chgData name="Neeharika Vasadi" userId="4ff37a5a5099cdb9" providerId="LiveId" clId="{4A22A313-B2D5-4340-AB49-F921CFA637E0}" dt="2024-07-25T07:50:11.800" v="1259"/>
          <ac:spMkLst>
            <pc:docMk/>
            <pc:sldMk cId="4073294774" sldId="282"/>
            <ac:spMk id="323" creationId="{B4EFCD3A-BED3-AD99-83FD-EF752E279F25}"/>
          </ac:spMkLst>
        </pc:spChg>
        <pc:spChg chg="add mod">
          <ac:chgData name="Neeharika Vasadi" userId="4ff37a5a5099cdb9" providerId="LiveId" clId="{4A22A313-B2D5-4340-AB49-F921CFA637E0}" dt="2024-07-25T07:50:11.800" v="1259"/>
          <ac:spMkLst>
            <pc:docMk/>
            <pc:sldMk cId="4073294774" sldId="282"/>
            <ac:spMk id="324" creationId="{CE20C5F0-70C1-CED8-2432-2F0A33E0C9D3}"/>
          </ac:spMkLst>
        </pc:spChg>
        <pc:spChg chg="add mod">
          <ac:chgData name="Neeharika Vasadi" userId="4ff37a5a5099cdb9" providerId="LiveId" clId="{4A22A313-B2D5-4340-AB49-F921CFA637E0}" dt="2024-07-25T07:50:11.800" v="1259"/>
          <ac:spMkLst>
            <pc:docMk/>
            <pc:sldMk cId="4073294774" sldId="282"/>
            <ac:spMk id="325" creationId="{2DEB93EF-824A-C76E-602C-36F7CD32FE02}"/>
          </ac:spMkLst>
        </pc:spChg>
        <pc:spChg chg="add mod">
          <ac:chgData name="Neeharika Vasadi" userId="4ff37a5a5099cdb9" providerId="LiveId" clId="{4A22A313-B2D5-4340-AB49-F921CFA637E0}" dt="2024-07-25T07:50:11.324" v="1258"/>
          <ac:spMkLst>
            <pc:docMk/>
            <pc:sldMk cId="4073294774" sldId="282"/>
            <ac:spMk id="326" creationId="{03D45BED-4583-3F2E-CCF1-DFF82D8A4DEA}"/>
          </ac:spMkLst>
        </pc:spChg>
        <pc:spChg chg="add mod">
          <ac:chgData name="Neeharika Vasadi" userId="4ff37a5a5099cdb9" providerId="LiveId" clId="{4A22A313-B2D5-4340-AB49-F921CFA637E0}" dt="2024-07-25T07:50:11.324" v="1258"/>
          <ac:spMkLst>
            <pc:docMk/>
            <pc:sldMk cId="4073294774" sldId="282"/>
            <ac:spMk id="327" creationId="{D127F3B8-F74B-09F2-0646-B89FA67D314C}"/>
          </ac:spMkLst>
        </pc:spChg>
        <pc:spChg chg="add mod">
          <ac:chgData name="Neeharika Vasadi" userId="4ff37a5a5099cdb9" providerId="LiveId" clId="{4A22A313-B2D5-4340-AB49-F921CFA637E0}" dt="2024-07-25T07:50:11.324" v="1258"/>
          <ac:spMkLst>
            <pc:docMk/>
            <pc:sldMk cId="4073294774" sldId="282"/>
            <ac:spMk id="328" creationId="{0207F912-44F1-9041-5746-06397114931C}"/>
          </ac:spMkLst>
        </pc:spChg>
        <pc:spChg chg="add mod">
          <ac:chgData name="Neeharika Vasadi" userId="4ff37a5a5099cdb9" providerId="LiveId" clId="{4A22A313-B2D5-4340-AB49-F921CFA637E0}" dt="2024-07-25T07:50:11.324" v="1258"/>
          <ac:spMkLst>
            <pc:docMk/>
            <pc:sldMk cId="4073294774" sldId="282"/>
            <ac:spMk id="329" creationId="{9323B750-B968-0522-174D-B9CFC81AA778}"/>
          </ac:spMkLst>
        </pc:spChg>
        <pc:spChg chg="add mod">
          <ac:chgData name="Neeharika Vasadi" userId="4ff37a5a5099cdb9" providerId="LiveId" clId="{4A22A313-B2D5-4340-AB49-F921CFA637E0}" dt="2024-07-25T07:50:11.324" v="1258"/>
          <ac:spMkLst>
            <pc:docMk/>
            <pc:sldMk cId="4073294774" sldId="282"/>
            <ac:spMk id="330" creationId="{F9B4304E-B037-73D2-8377-8510A5368937}"/>
          </ac:spMkLst>
        </pc:spChg>
        <pc:spChg chg="add mod">
          <ac:chgData name="Neeharika Vasadi" userId="4ff37a5a5099cdb9" providerId="LiveId" clId="{4A22A313-B2D5-4340-AB49-F921CFA637E0}" dt="2024-07-25T07:50:11.324" v="1258"/>
          <ac:spMkLst>
            <pc:docMk/>
            <pc:sldMk cId="4073294774" sldId="282"/>
            <ac:spMk id="331" creationId="{4D62C923-53B8-FA31-4BB9-A2B6028C29A4}"/>
          </ac:spMkLst>
        </pc:spChg>
        <pc:spChg chg="add mod">
          <ac:chgData name="Neeharika Vasadi" userId="4ff37a5a5099cdb9" providerId="LiveId" clId="{4A22A313-B2D5-4340-AB49-F921CFA637E0}" dt="2024-07-25T07:50:11.324" v="1258"/>
          <ac:spMkLst>
            <pc:docMk/>
            <pc:sldMk cId="4073294774" sldId="282"/>
            <ac:spMk id="332" creationId="{B5B87852-DB62-7299-2FC1-F96DB94E753C}"/>
          </ac:spMkLst>
        </pc:spChg>
        <pc:spChg chg="add mod">
          <ac:chgData name="Neeharika Vasadi" userId="4ff37a5a5099cdb9" providerId="LiveId" clId="{4A22A313-B2D5-4340-AB49-F921CFA637E0}" dt="2024-07-25T07:50:11.324" v="1258"/>
          <ac:spMkLst>
            <pc:docMk/>
            <pc:sldMk cId="4073294774" sldId="282"/>
            <ac:spMk id="333" creationId="{FDB0370C-DF31-F232-C915-BCA763C04E88}"/>
          </ac:spMkLst>
        </pc:spChg>
        <pc:spChg chg="add mod">
          <ac:chgData name="Neeharika Vasadi" userId="4ff37a5a5099cdb9" providerId="LiveId" clId="{4A22A313-B2D5-4340-AB49-F921CFA637E0}" dt="2024-07-25T07:50:11.324" v="1258"/>
          <ac:spMkLst>
            <pc:docMk/>
            <pc:sldMk cId="4073294774" sldId="282"/>
            <ac:spMk id="334" creationId="{5639D231-5438-9A12-3A98-B777A76ADD00}"/>
          </ac:spMkLst>
        </pc:spChg>
        <pc:spChg chg="add mod">
          <ac:chgData name="Neeharika Vasadi" userId="4ff37a5a5099cdb9" providerId="LiveId" clId="{4A22A313-B2D5-4340-AB49-F921CFA637E0}" dt="2024-07-25T07:50:11.324" v="1258"/>
          <ac:spMkLst>
            <pc:docMk/>
            <pc:sldMk cId="4073294774" sldId="282"/>
            <ac:spMk id="335" creationId="{7605ACCD-9C16-A73A-FBFF-C46B8BCA2984}"/>
          </ac:spMkLst>
        </pc:spChg>
        <pc:spChg chg="add mod">
          <ac:chgData name="Neeharika Vasadi" userId="4ff37a5a5099cdb9" providerId="LiveId" clId="{4A22A313-B2D5-4340-AB49-F921CFA637E0}" dt="2024-07-25T07:50:11.324" v="1258"/>
          <ac:spMkLst>
            <pc:docMk/>
            <pc:sldMk cId="4073294774" sldId="282"/>
            <ac:spMk id="336" creationId="{6EFFE5FC-D137-D349-3938-10B9AA46A1E4}"/>
          </ac:spMkLst>
        </pc:spChg>
        <pc:spChg chg="add mod">
          <ac:chgData name="Neeharika Vasadi" userId="4ff37a5a5099cdb9" providerId="LiveId" clId="{4A22A313-B2D5-4340-AB49-F921CFA637E0}" dt="2024-07-25T07:50:11.324" v="1258"/>
          <ac:spMkLst>
            <pc:docMk/>
            <pc:sldMk cId="4073294774" sldId="282"/>
            <ac:spMk id="337" creationId="{3C4F99F9-78A0-3527-D4E6-B63841F6D3D7}"/>
          </ac:spMkLst>
        </pc:spChg>
        <pc:spChg chg="add mod">
          <ac:chgData name="Neeharika Vasadi" userId="4ff37a5a5099cdb9" providerId="LiveId" clId="{4A22A313-B2D5-4340-AB49-F921CFA637E0}" dt="2024-07-25T07:50:11.324" v="1258"/>
          <ac:spMkLst>
            <pc:docMk/>
            <pc:sldMk cId="4073294774" sldId="282"/>
            <ac:spMk id="338" creationId="{78098163-B29E-F191-D8C9-8905DCA8CF5F}"/>
          </ac:spMkLst>
        </pc:spChg>
        <pc:spChg chg="add mod">
          <ac:chgData name="Neeharika Vasadi" userId="4ff37a5a5099cdb9" providerId="LiveId" clId="{4A22A313-B2D5-4340-AB49-F921CFA637E0}" dt="2024-07-25T07:50:11.324" v="1258"/>
          <ac:spMkLst>
            <pc:docMk/>
            <pc:sldMk cId="4073294774" sldId="282"/>
            <ac:spMk id="339" creationId="{C0BD1E0E-4090-4CBE-17B1-B1CC6822C2ED}"/>
          </ac:spMkLst>
        </pc:spChg>
        <pc:spChg chg="add mod">
          <ac:chgData name="Neeharika Vasadi" userId="4ff37a5a5099cdb9" providerId="LiveId" clId="{4A22A313-B2D5-4340-AB49-F921CFA637E0}" dt="2024-07-25T07:50:11.324" v="1258"/>
          <ac:spMkLst>
            <pc:docMk/>
            <pc:sldMk cId="4073294774" sldId="282"/>
            <ac:spMk id="340" creationId="{22F358DD-2182-0281-C347-788951B2D420}"/>
          </ac:spMkLst>
        </pc:spChg>
        <pc:spChg chg="add mod">
          <ac:chgData name="Neeharika Vasadi" userId="4ff37a5a5099cdb9" providerId="LiveId" clId="{4A22A313-B2D5-4340-AB49-F921CFA637E0}" dt="2024-07-25T07:50:11.324" v="1258"/>
          <ac:spMkLst>
            <pc:docMk/>
            <pc:sldMk cId="4073294774" sldId="282"/>
            <ac:spMk id="341" creationId="{BF2254BE-BBF8-55B9-CE51-0AFC32302A66}"/>
          </ac:spMkLst>
        </pc:spChg>
        <pc:spChg chg="add mod">
          <ac:chgData name="Neeharika Vasadi" userId="4ff37a5a5099cdb9" providerId="LiveId" clId="{4A22A313-B2D5-4340-AB49-F921CFA637E0}" dt="2024-07-25T07:50:11.324" v="1258"/>
          <ac:spMkLst>
            <pc:docMk/>
            <pc:sldMk cId="4073294774" sldId="282"/>
            <ac:spMk id="342" creationId="{4B9BDBB7-E097-9525-4EC0-E6E36D28F788}"/>
          </ac:spMkLst>
        </pc:spChg>
        <pc:spChg chg="add mod">
          <ac:chgData name="Neeharika Vasadi" userId="4ff37a5a5099cdb9" providerId="LiveId" clId="{4A22A313-B2D5-4340-AB49-F921CFA637E0}" dt="2024-07-25T07:50:11.324" v="1258"/>
          <ac:spMkLst>
            <pc:docMk/>
            <pc:sldMk cId="4073294774" sldId="282"/>
            <ac:spMk id="343" creationId="{50AEF89B-DFF5-95B7-A7D3-1FBF3724E3E6}"/>
          </ac:spMkLst>
        </pc:spChg>
        <pc:spChg chg="add mod">
          <ac:chgData name="Neeharika Vasadi" userId="4ff37a5a5099cdb9" providerId="LiveId" clId="{4A22A313-B2D5-4340-AB49-F921CFA637E0}" dt="2024-07-25T07:50:11.324" v="1258"/>
          <ac:spMkLst>
            <pc:docMk/>
            <pc:sldMk cId="4073294774" sldId="282"/>
            <ac:spMk id="344" creationId="{2D659164-C4A3-0D98-60FD-4DE43E255352}"/>
          </ac:spMkLst>
        </pc:spChg>
        <pc:spChg chg="add mod">
          <ac:chgData name="Neeharika Vasadi" userId="4ff37a5a5099cdb9" providerId="LiveId" clId="{4A22A313-B2D5-4340-AB49-F921CFA637E0}" dt="2024-07-25T07:50:11.324" v="1258"/>
          <ac:spMkLst>
            <pc:docMk/>
            <pc:sldMk cId="4073294774" sldId="282"/>
            <ac:spMk id="345" creationId="{E35C62BF-7174-0FE1-31B3-8D19C9135CD5}"/>
          </ac:spMkLst>
        </pc:spChg>
        <pc:spChg chg="add mod">
          <ac:chgData name="Neeharika Vasadi" userId="4ff37a5a5099cdb9" providerId="LiveId" clId="{4A22A313-B2D5-4340-AB49-F921CFA637E0}" dt="2024-07-25T07:50:11.324" v="1258"/>
          <ac:spMkLst>
            <pc:docMk/>
            <pc:sldMk cId="4073294774" sldId="282"/>
            <ac:spMk id="346" creationId="{B932A8E5-CC80-78F6-2888-7E76B45093DB}"/>
          </ac:spMkLst>
        </pc:spChg>
        <pc:spChg chg="add mod">
          <ac:chgData name="Neeharika Vasadi" userId="4ff37a5a5099cdb9" providerId="LiveId" clId="{4A22A313-B2D5-4340-AB49-F921CFA637E0}" dt="2024-07-25T07:50:11.324" v="1258"/>
          <ac:spMkLst>
            <pc:docMk/>
            <pc:sldMk cId="4073294774" sldId="282"/>
            <ac:spMk id="347" creationId="{CC434951-9D6B-2D01-0FEC-C89AD6135EFE}"/>
          </ac:spMkLst>
        </pc:spChg>
        <pc:spChg chg="add mod">
          <ac:chgData name="Neeharika Vasadi" userId="4ff37a5a5099cdb9" providerId="LiveId" clId="{4A22A313-B2D5-4340-AB49-F921CFA637E0}" dt="2024-07-25T07:50:11.324" v="1258"/>
          <ac:spMkLst>
            <pc:docMk/>
            <pc:sldMk cId="4073294774" sldId="282"/>
            <ac:spMk id="348" creationId="{82531B82-03C6-8677-29A3-1568CA07FC43}"/>
          </ac:spMkLst>
        </pc:spChg>
        <pc:spChg chg="add mod">
          <ac:chgData name="Neeharika Vasadi" userId="4ff37a5a5099cdb9" providerId="LiveId" clId="{4A22A313-B2D5-4340-AB49-F921CFA637E0}" dt="2024-07-25T07:50:11.324" v="1258"/>
          <ac:spMkLst>
            <pc:docMk/>
            <pc:sldMk cId="4073294774" sldId="282"/>
            <ac:spMk id="349" creationId="{B3017248-15AB-A14E-ED89-37A00CFEBF93}"/>
          </ac:spMkLst>
        </pc:spChg>
        <pc:spChg chg="add mod">
          <ac:chgData name="Neeharika Vasadi" userId="4ff37a5a5099cdb9" providerId="LiveId" clId="{4A22A313-B2D5-4340-AB49-F921CFA637E0}" dt="2024-07-25T07:50:11.324" v="1258"/>
          <ac:spMkLst>
            <pc:docMk/>
            <pc:sldMk cId="4073294774" sldId="282"/>
            <ac:spMk id="350" creationId="{C6DDEF7D-ACEF-B930-08A5-11F17B159694}"/>
          </ac:spMkLst>
        </pc:spChg>
        <pc:spChg chg="add mod">
          <ac:chgData name="Neeharika Vasadi" userId="4ff37a5a5099cdb9" providerId="LiveId" clId="{4A22A313-B2D5-4340-AB49-F921CFA637E0}" dt="2024-07-25T07:50:11.324" v="1258"/>
          <ac:spMkLst>
            <pc:docMk/>
            <pc:sldMk cId="4073294774" sldId="282"/>
            <ac:spMk id="351" creationId="{D38FB52F-FB0D-43A8-C1E7-770BD3F38F73}"/>
          </ac:spMkLst>
        </pc:spChg>
        <pc:spChg chg="add mod">
          <ac:chgData name="Neeharika Vasadi" userId="4ff37a5a5099cdb9" providerId="LiveId" clId="{4A22A313-B2D5-4340-AB49-F921CFA637E0}" dt="2024-07-25T07:50:11.324" v="1258"/>
          <ac:spMkLst>
            <pc:docMk/>
            <pc:sldMk cId="4073294774" sldId="282"/>
            <ac:spMk id="352" creationId="{B4E270D5-F37A-653D-0B2D-17826F19313F}"/>
          </ac:spMkLst>
        </pc:spChg>
        <pc:spChg chg="add mod">
          <ac:chgData name="Neeharika Vasadi" userId="4ff37a5a5099cdb9" providerId="LiveId" clId="{4A22A313-B2D5-4340-AB49-F921CFA637E0}" dt="2024-07-25T07:50:11.324" v="1258"/>
          <ac:spMkLst>
            <pc:docMk/>
            <pc:sldMk cId="4073294774" sldId="282"/>
            <ac:spMk id="353" creationId="{D0D84135-58EE-92C2-75F4-E036AAA26ED5}"/>
          </ac:spMkLst>
        </pc:spChg>
        <pc:spChg chg="add mod">
          <ac:chgData name="Neeharika Vasadi" userId="4ff37a5a5099cdb9" providerId="LiveId" clId="{4A22A313-B2D5-4340-AB49-F921CFA637E0}" dt="2024-07-25T07:50:11.324" v="1258"/>
          <ac:spMkLst>
            <pc:docMk/>
            <pc:sldMk cId="4073294774" sldId="282"/>
            <ac:spMk id="354" creationId="{E6940337-F1F2-F8E8-03C4-1A6CBB0D65E1}"/>
          </ac:spMkLst>
        </pc:spChg>
        <pc:spChg chg="add mod">
          <ac:chgData name="Neeharika Vasadi" userId="4ff37a5a5099cdb9" providerId="LiveId" clId="{4A22A313-B2D5-4340-AB49-F921CFA637E0}" dt="2024-07-25T07:50:11.324" v="1258"/>
          <ac:spMkLst>
            <pc:docMk/>
            <pc:sldMk cId="4073294774" sldId="282"/>
            <ac:spMk id="355" creationId="{4D4B894D-B383-5177-6813-67E2E890141B}"/>
          </ac:spMkLst>
        </pc:spChg>
        <pc:spChg chg="add mod">
          <ac:chgData name="Neeharika Vasadi" userId="4ff37a5a5099cdb9" providerId="LiveId" clId="{4A22A313-B2D5-4340-AB49-F921CFA637E0}" dt="2024-07-25T07:50:11.324" v="1258"/>
          <ac:spMkLst>
            <pc:docMk/>
            <pc:sldMk cId="4073294774" sldId="282"/>
            <ac:spMk id="356" creationId="{902BCC0F-ACB9-0471-894D-B4FF3E76D265}"/>
          </ac:spMkLst>
        </pc:spChg>
        <pc:spChg chg="add mod">
          <ac:chgData name="Neeharika Vasadi" userId="4ff37a5a5099cdb9" providerId="LiveId" clId="{4A22A313-B2D5-4340-AB49-F921CFA637E0}" dt="2024-07-25T07:50:11.324" v="1258"/>
          <ac:spMkLst>
            <pc:docMk/>
            <pc:sldMk cId="4073294774" sldId="282"/>
            <ac:spMk id="357" creationId="{B47861D8-9E2B-FD71-9FB5-61CBE842186A}"/>
          </ac:spMkLst>
        </pc:spChg>
        <pc:spChg chg="add mod">
          <ac:chgData name="Neeharika Vasadi" userId="4ff37a5a5099cdb9" providerId="LiveId" clId="{4A22A313-B2D5-4340-AB49-F921CFA637E0}" dt="2024-07-25T07:50:11.324" v="1258"/>
          <ac:spMkLst>
            <pc:docMk/>
            <pc:sldMk cId="4073294774" sldId="282"/>
            <ac:spMk id="358" creationId="{FDA5516E-CEFA-2495-5A2C-594327EB2B8B}"/>
          </ac:spMkLst>
        </pc:spChg>
        <pc:spChg chg="add mod">
          <ac:chgData name="Neeharika Vasadi" userId="4ff37a5a5099cdb9" providerId="LiveId" clId="{4A22A313-B2D5-4340-AB49-F921CFA637E0}" dt="2024-07-25T07:50:11.324" v="1258"/>
          <ac:spMkLst>
            <pc:docMk/>
            <pc:sldMk cId="4073294774" sldId="282"/>
            <ac:spMk id="359" creationId="{9D5894EA-4CA5-64E1-24A3-B3D56947A932}"/>
          </ac:spMkLst>
        </pc:spChg>
        <pc:spChg chg="add mod">
          <ac:chgData name="Neeharika Vasadi" userId="4ff37a5a5099cdb9" providerId="LiveId" clId="{4A22A313-B2D5-4340-AB49-F921CFA637E0}" dt="2024-07-25T07:50:11.324" v="1258"/>
          <ac:spMkLst>
            <pc:docMk/>
            <pc:sldMk cId="4073294774" sldId="282"/>
            <ac:spMk id="360" creationId="{0822AF48-2949-7735-9610-CF873C3CD574}"/>
          </ac:spMkLst>
        </pc:spChg>
        <pc:spChg chg="add mod">
          <ac:chgData name="Neeharika Vasadi" userId="4ff37a5a5099cdb9" providerId="LiveId" clId="{4A22A313-B2D5-4340-AB49-F921CFA637E0}" dt="2024-07-25T07:50:11.324" v="1258"/>
          <ac:spMkLst>
            <pc:docMk/>
            <pc:sldMk cId="4073294774" sldId="282"/>
            <ac:spMk id="361" creationId="{0F5D7C80-38BD-0D7A-1B5B-A1140A6C5DF1}"/>
          </ac:spMkLst>
        </pc:spChg>
        <pc:spChg chg="add mod">
          <ac:chgData name="Neeharika Vasadi" userId="4ff37a5a5099cdb9" providerId="LiveId" clId="{4A22A313-B2D5-4340-AB49-F921CFA637E0}" dt="2024-07-25T07:50:11.324" v="1258"/>
          <ac:spMkLst>
            <pc:docMk/>
            <pc:sldMk cId="4073294774" sldId="282"/>
            <ac:spMk id="362" creationId="{B0DAE776-7907-FED4-F286-E1443933BC47}"/>
          </ac:spMkLst>
        </pc:spChg>
        <pc:spChg chg="add mod">
          <ac:chgData name="Neeharika Vasadi" userId="4ff37a5a5099cdb9" providerId="LiveId" clId="{4A22A313-B2D5-4340-AB49-F921CFA637E0}" dt="2024-07-25T07:50:11.324" v="1258"/>
          <ac:spMkLst>
            <pc:docMk/>
            <pc:sldMk cId="4073294774" sldId="282"/>
            <ac:spMk id="363" creationId="{8C7F25A7-E8D5-AACD-02D6-77479853C384}"/>
          </ac:spMkLst>
        </pc:spChg>
        <pc:spChg chg="add mod">
          <ac:chgData name="Neeharika Vasadi" userId="4ff37a5a5099cdb9" providerId="LiveId" clId="{4A22A313-B2D5-4340-AB49-F921CFA637E0}" dt="2024-07-25T07:50:11.324" v="1258"/>
          <ac:spMkLst>
            <pc:docMk/>
            <pc:sldMk cId="4073294774" sldId="282"/>
            <ac:spMk id="364" creationId="{77DA747A-94F8-C519-6ED3-10D80BFDE6BC}"/>
          </ac:spMkLst>
        </pc:spChg>
        <pc:spChg chg="add mod">
          <ac:chgData name="Neeharika Vasadi" userId="4ff37a5a5099cdb9" providerId="LiveId" clId="{4A22A313-B2D5-4340-AB49-F921CFA637E0}" dt="2024-07-25T07:50:11.324" v="1258"/>
          <ac:spMkLst>
            <pc:docMk/>
            <pc:sldMk cId="4073294774" sldId="282"/>
            <ac:spMk id="365" creationId="{AACBC7A9-C4AF-B340-B203-98FEC55ECA5D}"/>
          </ac:spMkLst>
        </pc:spChg>
        <pc:spChg chg="add mod">
          <ac:chgData name="Neeharika Vasadi" userId="4ff37a5a5099cdb9" providerId="LiveId" clId="{4A22A313-B2D5-4340-AB49-F921CFA637E0}" dt="2024-07-25T07:50:11.324" v="1258"/>
          <ac:spMkLst>
            <pc:docMk/>
            <pc:sldMk cId="4073294774" sldId="282"/>
            <ac:spMk id="366" creationId="{5209C550-A767-F30A-109E-75768224889A}"/>
          </ac:spMkLst>
        </pc:spChg>
        <pc:spChg chg="add mod">
          <ac:chgData name="Neeharika Vasadi" userId="4ff37a5a5099cdb9" providerId="LiveId" clId="{4A22A313-B2D5-4340-AB49-F921CFA637E0}" dt="2024-07-25T07:50:11.324" v="1258"/>
          <ac:spMkLst>
            <pc:docMk/>
            <pc:sldMk cId="4073294774" sldId="282"/>
            <ac:spMk id="367" creationId="{470F1D10-CC24-79DB-67AE-3EDAF6CCE019}"/>
          </ac:spMkLst>
        </pc:spChg>
        <pc:spChg chg="add mod">
          <ac:chgData name="Neeharika Vasadi" userId="4ff37a5a5099cdb9" providerId="LiveId" clId="{4A22A313-B2D5-4340-AB49-F921CFA637E0}" dt="2024-07-25T07:50:11.324" v="1258"/>
          <ac:spMkLst>
            <pc:docMk/>
            <pc:sldMk cId="4073294774" sldId="282"/>
            <ac:spMk id="368" creationId="{877530C8-BE61-4333-3405-C5C0B89F0B73}"/>
          </ac:spMkLst>
        </pc:spChg>
        <pc:spChg chg="add mod">
          <ac:chgData name="Neeharika Vasadi" userId="4ff37a5a5099cdb9" providerId="LiveId" clId="{4A22A313-B2D5-4340-AB49-F921CFA637E0}" dt="2024-07-25T07:50:11.324" v="1258"/>
          <ac:spMkLst>
            <pc:docMk/>
            <pc:sldMk cId="4073294774" sldId="282"/>
            <ac:spMk id="369" creationId="{AD4297A9-E813-D984-E177-71EBD8A13C3E}"/>
          </ac:spMkLst>
        </pc:spChg>
        <pc:spChg chg="add mod">
          <ac:chgData name="Neeharika Vasadi" userId="4ff37a5a5099cdb9" providerId="LiveId" clId="{4A22A313-B2D5-4340-AB49-F921CFA637E0}" dt="2024-07-25T07:50:11.324" v="1258"/>
          <ac:spMkLst>
            <pc:docMk/>
            <pc:sldMk cId="4073294774" sldId="282"/>
            <ac:spMk id="370" creationId="{ED0644C7-249D-BDC4-12C5-ECD16EBA7940}"/>
          </ac:spMkLst>
        </pc:spChg>
        <pc:spChg chg="add mod">
          <ac:chgData name="Neeharika Vasadi" userId="4ff37a5a5099cdb9" providerId="LiveId" clId="{4A22A313-B2D5-4340-AB49-F921CFA637E0}" dt="2024-07-25T07:50:11.324" v="1258"/>
          <ac:spMkLst>
            <pc:docMk/>
            <pc:sldMk cId="4073294774" sldId="282"/>
            <ac:spMk id="371" creationId="{606021B6-50BB-A63E-3491-628AE4F97CF1}"/>
          </ac:spMkLst>
        </pc:spChg>
        <pc:spChg chg="add mod">
          <ac:chgData name="Neeharika Vasadi" userId="4ff37a5a5099cdb9" providerId="LiveId" clId="{4A22A313-B2D5-4340-AB49-F921CFA637E0}" dt="2024-07-25T07:50:11.324" v="1258"/>
          <ac:spMkLst>
            <pc:docMk/>
            <pc:sldMk cId="4073294774" sldId="282"/>
            <ac:spMk id="372" creationId="{3C6278C4-EBDE-CD41-C1A0-6D26F5EDCAB4}"/>
          </ac:spMkLst>
        </pc:spChg>
        <pc:spChg chg="add mod">
          <ac:chgData name="Neeharika Vasadi" userId="4ff37a5a5099cdb9" providerId="LiveId" clId="{4A22A313-B2D5-4340-AB49-F921CFA637E0}" dt="2024-07-25T07:50:11.324" v="1258"/>
          <ac:spMkLst>
            <pc:docMk/>
            <pc:sldMk cId="4073294774" sldId="282"/>
            <ac:spMk id="373" creationId="{66D0741A-20B6-B133-3B91-38588DB22C06}"/>
          </ac:spMkLst>
        </pc:spChg>
        <pc:spChg chg="add mod">
          <ac:chgData name="Neeharika Vasadi" userId="4ff37a5a5099cdb9" providerId="LiveId" clId="{4A22A313-B2D5-4340-AB49-F921CFA637E0}" dt="2024-07-25T07:50:11.324" v="1258"/>
          <ac:spMkLst>
            <pc:docMk/>
            <pc:sldMk cId="4073294774" sldId="282"/>
            <ac:spMk id="374" creationId="{B67C88DB-8956-4239-2A53-4F342314FCAE}"/>
          </ac:spMkLst>
        </pc:spChg>
        <pc:spChg chg="add mod">
          <ac:chgData name="Neeharika Vasadi" userId="4ff37a5a5099cdb9" providerId="LiveId" clId="{4A22A313-B2D5-4340-AB49-F921CFA637E0}" dt="2024-07-25T07:50:11.324" v="1258"/>
          <ac:spMkLst>
            <pc:docMk/>
            <pc:sldMk cId="4073294774" sldId="282"/>
            <ac:spMk id="375" creationId="{BA049981-C36D-0457-61D1-0C6C5EFCD364}"/>
          </ac:spMkLst>
        </pc:spChg>
        <pc:spChg chg="add mod">
          <ac:chgData name="Neeharika Vasadi" userId="4ff37a5a5099cdb9" providerId="LiveId" clId="{4A22A313-B2D5-4340-AB49-F921CFA637E0}" dt="2024-07-25T07:50:11.324" v="1258"/>
          <ac:spMkLst>
            <pc:docMk/>
            <pc:sldMk cId="4073294774" sldId="282"/>
            <ac:spMk id="376" creationId="{65C502B1-C295-49C1-9AC2-4B9920FFD1A5}"/>
          </ac:spMkLst>
        </pc:spChg>
        <pc:spChg chg="add mod">
          <ac:chgData name="Neeharika Vasadi" userId="4ff37a5a5099cdb9" providerId="LiveId" clId="{4A22A313-B2D5-4340-AB49-F921CFA637E0}" dt="2024-07-25T07:50:11.324" v="1258"/>
          <ac:spMkLst>
            <pc:docMk/>
            <pc:sldMk cId="4073294774" sldId="282"/>
            <ac:spMk id="377" creationId="{720C0E3E-2450-5928-1BB0-E978FD32AC24}"/>
          </ac:spMkLst>
        </pc:spChg>
        <pc:spChg chg="add mod">
          <ac:chgData name="Neeharika Vasadi" userId="4ff37a5a5099cdb9" providerId="LiveId" clId="{4A22A313-B2D5-4340-AB49-F921CFA637E0}" dt="2024-07-25T07:50:11.324" v="1258"/>
          <ac:spMkLst>
            <pc:docMk/>
            <pc:sldMk cId="4073294774" sldId="282"/>
            <ac:spMk id="378" creationId="{B20F2563-AC81-AF2F-BC0E-552C6CA99850}"/>
          </ac:spMkLst>
        </pc:spChg>
        <pc:spChg chg="add mod">
          <ac:chgData name="Neeharika Vasadi" userId="4ff37a5a5099cdb9" providerId="LiveId" clId="{4A22A313-B2D5-4340-AB49-F921CFA637E0}" dt="2024-07-25T07:50:11.324" v="1258"/>
          <ac:spMkLst>
            <pc:docMk/>
            <pc:sldMk cId="4073294774" sldId="282"/>
            <ac:spMk id="379" creationId="{112AEE1C-3940-295E-D4E3-8B80A1706F8D}"/>
          </ac:spMkLst>
        </pc:spChg>
        <pc:spChg chg="add mod">
          <ac:chgData name="Neeharika Vasadi" userId="4ff37a5a5099cdb9" providerId="LiveId" clId="{4A22A313-B2D5-4340-AB49-F921CFA637E0}" dt="2024-07-25T07:50:11.324" v="1258"/>
          <ac:spMkLst>
            <pc:docMk/>
            <pc:sldMk cId="4073294774" sldId="282"/>
            <ac:spMk id="380" creationId="{C599BF3A-44F9-57AD-D235-DE768714A7D2}"/>
          </ac:spMkLst>
        </pc:spChg>
        <pc:spChg chg="add mod">
          <ac:chgData name="Neeharika Vasadi" userId="4ff37a5a5099cdb9" providerId="LiveId" clId="{4A22A313-B2D5-4340-AB49-F921CFA637E0}" dt="2024-07-25T07:50:11.324" v="1258"/>
          <ac:spMkLst>
            <pc:docMk/>
            <pc:sldMk cId="4073294774" sldId="282"/>
            <ac:spMk id="381" creationId="{0DB0F077-CD62-CFFB-AE2F-1F47ED714B10}"/>
          </ac:spMkLst>
        </pc:spChg>
        <pc:spChg chg="add mod">
          <ac:chgData name="Neeharika Vasadi" userId="4ff37a5a5099cdb9" providerId="LiveId" clId="{4A22A313-B2D5-4340-AB49-F921CFA637E0}" dt="2024-07-25T07:50:11.324" v="1258"/>
          <ac:spMkLst>
            <pc:docMk/>
            <pc:sldMk cId="4073294774" sldId="282"/>
            <ac:spMk id="382" creationId="{3E47284A-EC2D-73E6-593B-79DD53A48B4B}"/>
          </ac:spMkLst>
        </pc:spChg>
        <pc:spChg chg="add mod">
          <ac:chgData name="Neeharika Vasadi" userId="4ff37a5a5099cdb9" providerId="LiveId" clId="{4A22A313-B2D5-4340-AB49-F921CFA637E0}" dt="2024-07-25T07:50:11.324" v="1258"/>
          <ac:spMkLst>
            <pc:docMk/>
            <pc:sldMk cId="4073294774" sldId="282"/>
            <ac:spMk id="383" creationId="{3CB88038-2ED6-D6E4-CD96-298069DF9F56}"/>
          </ac:spMkLst>
        </pc:spChg>
        <pc:spChg chg="add mod">
          <ac:chgData name="Neeharika Vasadi" userId="4ff37a5a5099cdb9" providerId="LiveId" clId="{4A22A313-B2D5-4340-AB49-F921CFA637E0}" dt="2024-07-25T07:50:11.324" v="1258"/>
          <ac:spMkLst>
            <pc:docMk/>
            <pc:sldMk cId="4073294774" sldId="282"/>
            <ac:spMk id="384" creationId="{931F36DA-CFD4-8641-ECC0-8B97D4D3E3CF}"/>
          </ac:spMkLst>
        </pc:spChg>
        <pc:spChg chg="add mod">
          <ac:chgData name="Neeharika Vasadi" userId="4ff37a5a5099cdb9" providerId="LiveId" clId="{4A22A313-B2D5-4340-AB49-F921CFA637E0}" dt="2024-07-25T07:50:11.324" v="1258"/>
          <ac:spMkLst>
            <pc:docMk/>
            <pc:sldMk cId="4073294774" sldId="282"/>
            <ac:spMk id="385" creationId="{A590BBC6-D2E1-97E5-082F-9156B0CF5C6C}"/>
          </ac:spMkLst>
        </pc:spChg>
        <pc:spChg chg="add mod">
          <ac:chgData name="Neeharika Vasadi" userId="4ff37a5a5099cdb9" providerId="LiveId" clId="{4A22A313-B2D5-4340-AB49-F921CFA637E0}" dt="2024-07-25T07:50:11.324" v="1258"/>
          <ac:spMkLst>
            <pc:docMk/>
            <pc:sldMk cId="4073294774" sldId="282"/>
            <ac:spMk id="386" creationId="{47048255-6547-1043-5150-AAD09FCD600A}"/>
          </ac:spMkLst>
        </pc:spChg>
        <pc:spChg chg="add mod">
          <ac:chgData name="Neeharika Vasadi" userId="4ff37a5a5099cdb9" providerId="LiveId" clId="{4A22A313-B2D5-4340-AB49-F921CFA637E0}" dt="2024-07-25T07:50:11.324" v="1258"/>
          <ac:spMkLst>
            <pc:docMk/>
            <pc:sldMk cId="4073294774" sldId="282"/>
            <ac:spMk id="387" creationId="{346108E8-5245-E6E0-C30A-32427BED920B}"/>
          </ac:spMkLst>
        </pc:spChg>
        <pc:spChg chg="add mod">
          <ac:chgData name="Neeharika Vasadi" userId="4ff37a5a5099cdb9" providerId="LiveId" clId="{4A22A313-B2D5-4340-AB49-F921CFA637E0}" dt="2024-07-25T07:50:11.324" v="1258"/>
          <ac:spMkLst>
            <pc:docMk/>
            <pc:sldMk cId="4073294774" sldId="282"/>
            <ac:spMk id="388" creationId="{DA410999-C936-794E-8131-84FDFC1FFF56}"/>
          </ac:spMkLst>
        </pc:spChg>
        <pc:spChg chg="add mod">
          <ac:chgData name="Neeharika Vasadi" userId="4ff37a5a5099cdb9" providerId="LiveId" clId="{4A22A313-B2D5-4340-AB49-F921CFA637E0}" dt="2024-07-25T07:50:11.324" v="1258"/>
          <ac:spMkLst>
            <pc:docMk/>
            <pc:sldMk cId="4073294774" sldId="282"/>
            <ac:spMk id="389" creationId="{360C066F-C87C-981C-EAD0-45A45176947F}"/>
          </ac:spMkLst>
        </pc:spChg>
        <pc:spChg chg="add mod">
          <ac:chgData name="Neeharika Vasadi" userId="4ff37a5a5099cdb9" providerId="LiveId" clId="{4A22A313-B2D5-4340-AB49-F921CFA637E0}" dt="2024-07-25T07:50:11.324" v="1258"/>
          <ac:spMkLst>
            <pc:docMk/>
            <pc:sldMk cId="4073294774" sldId="282"/>
            <ac:spMk id="390" creationId="{483D56E6-C622-D138-EBAA-EAA5C427CD65}"/>
          </ac:spMkLst>
        </pc:spChg>
        <pc:spChg chg="add mod">
          <ac:chgData name="Neeharika Vasadi" userId="4ff37a5a5099cdb9" providerId="LiveId" clId="{4A22A313-B2D5-4340-AB49-F921CFA637E0}" dt="2024-07-25T07:50:11.324" v="1258"/>
          <ac:spMkLst>
            <pc:docMk/>
            <pc:sldMk cId="4073294774" sldId="282"/>
            <ac:spMk id="391" creationId="{53C281F8-36D3-9A91-39A1-791F0A346D83}"/>
          </ac:spMkLst>
        </pc:spChg>
        <pc:spChg chg="add mod">
          <ac:chgData name="Neeharika Vasadi" userId="4ff37a5a5099cdb9" providerId="LiveId" clId="{4A22A313-B2D5-4340-AB49-F921CFA637E0}" dt="2024-07-25T07:50:11.324" v="1258"/>
          <ac:spMkLst>
            <pc:docMk/>
            <pc:sldMk cId="4073294774" sldId="282"/>
            <ac:spMk id="392" creationId="{3C389876-8349-674A-7AD7-9F82962A913A}"/>
          </ac:spMkLst>
        </pc:spChg>
        <pc:spChg chg="add mod">
          <ac:chgData name="Neeharika Vasadi" userId="4ff37a5a5099cdb9" providerId="LiveId" clId="{4A22A313-B2D5-4340-AB49-F921CFA637E0}" dt="2024-07-25T07:50:11.324" v="1258"/>
          <ac:spMkLst>
            <pc:docMk/>
            <pc:sldMk cId="4073294774" sldId="282"/>
            <ac:spMk id="393" creationId="{98B8282B-66AC-59AA-D25A-79903315FBCA}"/>
          </ac:spMkLst>
        </pc:spChg>
        <pc:spChg chg="add mod">
          <ac:chgData name="Neeharika Vasadi" userId="4ff37a5a5099cdb9" providerId="LiveId" clId="{4A22A313-B2D5-4340-AB49-F921CFA637E0}" dt="2024-07-25T07:50:11.324" v="1258"/>
          <ac:spMkLst>
            <pc:docMk/>
            <pc:sldMk cId="4073294774" sldId="282"/>
            <ac:spMk id="394" creationId="{5AE710D4-E2FF-EC08-886E-54E3C5E9A3C5}"/>
          </ac:spMkLst>
        </pc:spChg>
        <pc:spChg chg="add mod">
          <ac:chgData name="Neeharika Vasadi" userId="4ff37a5a5099cdb9" providerId="LiveId" clId="{4A22A313-B2D5-4340-AB49-F921CFA637E0}" dt="2024-07-25T07:50:11.324" v="1258"/>
          <ac:spMkLst>
            <pc:docMk/>
            <pc:sldMk cId="4073294774" sldId="282"/>
            <ac:spMk id="395" creationId="{B9FBC401-B073-C7E6-28CA-5624F1F62B3A}"/>
          </ac:spMkLst>
        </pc:spChg>
        <pc:spChg chg="add mod">
          <ac:chgData name="Neeharika Vasadi" userId="4ff37a5a5099cdb9" providerId="LiveId" clId="{4A22A313-B2D5-4340-AB49-F921CFA637E0}" dt="2024-07-25T07:50:11.324" v="1258"/>
          <ac:spMkLst>
            <pc:docMk/>
            <pc:sldMk cId="4073294774" sldId="282"/>
            <ac:spMk id="396" creationId="{3953A0ED-FDE7-84C0-481E-A92158E3CE9F}"/>
          </ac:spMkLst>
        </pc:spChg>
        <pc:spChg chg="add mod">
          <ac:chgData name="Neeharika Vasadi" userId="4ff37a5a5099cdb9" providerId="LiveId" clId="{4A22A313-B2D5-4340-AB49-F921CFA637E0}" dt="2024-07-25T07:50:11.324" v="1258"/>
          <ac:spMkLst>
            <pc:docMk/>
            <pc:sldMk cId="4073294774" sldId="282"/>
            <ac:spMk id="397" creationId="{807D5C98-37A7-6122-CE18-EEBF4F4F9DE8}"/>
          </ac:spMkLst>
        </pc:spChg>
        <pc:spChg chg="add mod">
          <ac:chgData name="Neeharika Vasadi" userId="4ff37a5a5099cdb9" providerId="LiveId" clId="{4A22A313-B2D5-4340-AB49-F921CFA637E0}" dt="2024-07-25T07:50:11.324" v="1258"/>
          <ac:spMkLst>
            <pc:docMk/>
            <pc:sldMk cId="4073294774" sldId="282"/>
            <ac:spMk id="398" creationId="{A5D67FB6-927B-ECD1-031C-6BBEA00B79D4}"/>
          </ac:spMkLst>
        </pc:spChg>
        <pc:spChg chg="add mod">
          <ac:chgData name="Neeharika Vasadi" userId="4ff37a5a5099cdb9" providerId="LiveId" clId="{4A22A313-B2D5-4340-AB49-F921CFA637E0}" dt="2024-07-25T07:50:11.324" v="1258"/>
          <ac:spMkLst>
            <pc:docMk/>
            <pc:sldMk cId="4073294774" sldId="282"/>
            <ac:spMk id="399" creationId="{976EDD4F-2E34-B616-03F4-9DB12EA5E602}"/>
          </ac:spMkLst>
        </pc:spChg>
        <pc:spChg chg="add mod">
          <ac:chgData name="Neeharika Vasadi" userId="4ff37a5a5099cdb9" providerId="LiveId" clId="{4A22A313-B2D5-4340-AB49-F921CFA637E0}" dt="2024-07-25T07:50:11.324" v="1258"/>
          <ac:spMkLst>
            <pc:docMk/>
            <pc:sldMk cId="4073294774" sldId="282"/>
            <ac:spMk id="400" creationId="{AB2DCE0D-B771-6FB0-3894-0356A0D55D1B}"/>
          </ac:spMkLst>
        </pc:spChg>
        <pc:spChg chg="add mod">
          <ac:chgData name="Neeharika Vasadi" userId="4ff37a5a5099cdb9" providerId="LiveId" clId="{4A22A313-B2D5-4340-AB49-F921CFA637E0}" dt="2024-07-25T07:50:11.324" v="1258"/>
          <ac:spMkLst>
            <pc:docMk/>
            <pc:sldMk cId="4073294774" sldId="282"/>
            <ac:spMk id="401" creationId="{9098268D-88CE-352D-8EC4-3E8EC196AE26}"/>
          </ac:spMkLst>
        </pc:spChg>
        <pc:spChg chg="add mod">
          <ac:chgData name="Neeharika Vasadi" userId="4ff37a5a5099cdb9" providerId="LiveId" clId="{4A22A313-B2D5-4340-AB49-F921CFA637E0}" dt="2024-07-25T07:50:11.324" v="1258"/>
          <ac:spMkLst>
            <pc:docMk/>
            <pc:sldMk cId="4073294774" sldId="282"/>
            <ac:spMk id="402" creationId="{39E379DF-0A6E-F8EB-93F4-F0D796E89AEF}"/>
          </ac:spMkLst>
        </pc:spChg>
        <pc:spChg chg="add mod">
          <ac:chgData name="Neeharika Vasadi" userId="4ff37a5a5099cdb9" providerId="LiveId" clId="{4A22A313-B2D5-4340-AB49-F921CFA637E0}" dt="2024-07-25T07:50:11.324" v="1258"/>
          <ac:spMkLst>
            <pc:docMk/>
            <pc:sldMk cId="4073294774" sldId="282"/>
            <ac:spMk id="403" creationId="{2E7C2965-4787-73FF-241C-92C59CE51BE3}"/>
          </ac:spMkLst>
        </pc:spChg>
        <pc:spChg chg="add mod">
          <ac:chgData name="Neeharika Vasadi" userId="4ff37a5a5099cdb9" providerId="LiveId" clId="{4A22A313-B2D5-4340-AB49-F921CFA637E0}" dt="2024-07-25T07:50:11.324" v="1258"/>
          <ac:spMkLst>
            <pc:docMk/>
            <pc:sldMk cId="4073294774" sldId="282"/>
            <ac:spMk id="404" creationId="{A2D05366-4E0E-D777-77E4-D91902EFBA56}"/>
          </ac:spMkLst>
        </pc:spChg>
        <pc:spChg chg="add mod">
          <ac:chgData name="Neeharika Vasadi" userId="4ff37a5a5099cdb9" providerId="LiveId" clId="{4A22A313-B2D5-4340-AB49-F921CFA637E0}" dt="2024-07-25T07:50:11.324" v="1258"/>
          <ac:spMkLst>
            <pc:docMk/>
            <pc:sldMk cId="4073294774" sldId="282"/>
            <ac:spMk id="405" creationId="{22BDFA5A-2FD2-5CAE-5B59-3F356842FE7C}"/>
          </ac:spMkLst>
        </pc:spChg>
        <pc:spChg chg="add mod">
          <ac:chgData name="Neeharika Vasadi" userId="4ff37a5a5099cdb9" providerId="LiveId" clId="{4A22A313-B2D5-4340-AB49-F921CFA637E0}" dt="2024-07-25T07:50:11.324" v="1258"/>
          <ac:spMkLst>
            <pc:docMk/>
            <pc:sldMk cId="4073294774" sldId="282"/>
            <ac:spMk id="406" creationId="{53D89C89-29B0-EEA1-DB97-72ECAEFD87EA}"/>
          </ac:spMkLst>
        </pc:spChg>
        <pc:spChg chg="add mod">
          <ac:chgData name="Neeharika Vasadi" userId="4ff37a5a5099cdb9" providerId="LiveId" clId="{4A22A313-B2D5-4340-AB49-F921CFA637E0}" dt="2024-07-25T07:50:11.324" v="1258"/>
          <ac:spMkLst>
            <pc:docMk/>
            <pc:sldMk cId="4073294774" sldId="282"/>
            <ac:spMk id="407" creationId="{28BF7E36-A307-49BC-E800-EC7B06BD49D4}"/>
          </ac:spMkLst>
        </pc:spChg>
        <pc:spChg chg="add mod">
          <ac:chgData name="Neeharika Vasadi" userId="4ff37a5a5099cdb9" providerId="LiveId" clId="{4A22A313-B2D5-4340-AB49-F921CFA637E0}" dt="2024-07-25T07:50:11.324" v="1258"/>
          <ac:spMkLst>
            <pc:docMk/>
            <pc:sldMk cId="4073294774" sldId="282"/>
            <ac:spMk id="408" creationId="{03E39062-D95B-57CD-BC58-5E9991B897BA}"/>
          </ac:spMkLst>
        </pc:spChg>
        <pc:spChg chg="add mod">
          <ac:chgData name="Neeharika Vasadi" userId="4ff37a5a5099cdb9" providerId="LiveId" clId="{4A22A313-B2D5-4340-AB49-F921CFA637E0}" dt="2024-07-25T07:50:11.324" v="1258"/>
          <ac:spMkLst>
            <pc:docMk/>
            <pc:sldMk cId="4073294774" sldId="282"/>
            <ac:spMk id="409" creationId="{41013EA1-A5A3-A64B-5001-431D9EADDB6A}"/>
          </ac:spMkLst>
        </pc:spChg>
        <pc:spChg chg="add mod">
          <ac:chgData name="Neeharika Vasadi" userId="4ff37a5a5099cdb9" providerId="LiveId" clId="{4A22A313-B2D5-4340-AB49-F921CFA637E0}" dt="2024-07-25T07:50:11.324" v="1258"/>
          <ac:spMkLst>
            <pc:docMk/>
            <pc:sldMk cId="4073294774" sldId="282"/>
            <ac:spMk id="410" creationId="{7219C5AA-AFC9-5AC0-832C-99009FD7CD56}"/>
          </ac:spMkLst>
        </pc:spChg>
        <pc:spChg chg="add mod">
          <ac:chgData name="Neeharika Vasadi" userId="4ff37a5a5099cdb9" providerId="LiveId" clId="{4A22A313-B2D5-4340-AB49-F921CFA637E0}" dt="2024-07-25T07:50:11.324" v="1258"/>
          <ac:spMkLst>
            <pc:docMk/>
            <pc:sldMk cId="4073294774" sldId="282"/>
            <ac:spMk id="411" creationId="{D7B0D35E-0307-1F73-A52C-995555BD2D1C}"/>
          </ac:spMkLst>
        </pc:spChg>
        <pc:spChg chg="add mod">
          <ac:chgData name="Neeharika Vasadi" userId="4ff37a5a5099cdb9" providerId="LiveId" clId="{4A22A313-B2D5-4340-AB49-F921CFA637E0}" dt="2024-07-25T07:50:11.324" v="1258"/>
          <ac:spMkLst>
            <pc:docMk/>
            <pc:sldMk cId="4073294774" sldId="282"/>
            <ac:spMk id="412" creationId="{60986E5D-7A04-6BF3-D63F-4FB512803456}"/>
          </ac:spMkLst>
        </pc:spChg>
        <pc:spChg chg="add mod">
          <ac:chgData name="Neeharika Vasadi" userId="4ff37a5a5099cdb9" providerId="LiveId" clId="{4A22A313-B2D5-4340-AB49-F921CFA637E0}" dt="2024-07-25T07:50:11.324" v="1258"/>
          <ac:spMkLst>
            <pc:docMk/>
            <pc:sldMk cId="4073294774" sldId="282"/>
            <ac:spMk id="413" creationId="{4E3D3EB9-B287-606B-DDA4-3143ED2B1CDA}"/>
          </ac:spMkLst>
        </pc:spChg>
        <pc:spChg chg="add mod">
          <ac:chgData name="Neeharika Vasadi" userId="4ff37a5a5099cdb9" providerId="LiveId" clId="{4A22A313-B2D5-4340-AB49-F921CFA637E0}" dt="2024-07-25T07:50:11.324" v="1258"/>
          <ac:spMkLst>
            <pc:docMk/>
            <pc:sldMk cId="4073294774" sldId="282"/>
            <ac:spMk id="414" creationId="{BA35FD05-0C89-EAA4-5069-39A134DB88C4}"/>
          </ac:spMkLst>
        </pc:spChg>
        <pc:spChg chg="add mod">
          <ac:chgData name="Neeharika Vasadi" userId="4ff37a5a5099cdb9" providerId="LiveId" clId="{4A22A313-B2D5-4340-AB49-F921CFA637E0}" dt="2024-07-25T07:50:11.324" v="1258"/>
          <ac:spMkLst>
            <pc:docMk/>
            <pc:sldMk cId="4073294774" sldId="282"/>
            <ac:spMk id="415" creationId="{A74905A5-5DA6-DDF9-8DFC-349A9D58364B}"/>
          </ac:spMkLst>
        </pc:spChg>
        <pc:spChg chg="add mod">
          <ac:chgData name="Neeharika Vasadi" userId="4ff37a5a5099cdb9" providerId="LiveId" clId="{4A22A313-B2D5-4340-AB49-F921CFA637E0}" dt="2024-07-25T07:50:11.324" v="1258"/>
          <ac:spMkLst>
            <pc:docMk/>
            <pc:sldMk cId="4073294774" sldId="282"/>
            <ac:spMk id="416" creationId="{FA5EB0F9-C189-1299-1F08-91F37CA23FE0}"/>
          </ac:spMkLst>
        </pc:spChg>
        <pc:spChg chg="add mod">
          <ac:chgData name="Neeharika Vasadi" userId="4ff37a5a5099cdb9" providerId="LiveId" clId="{4A22A313-B2D5-4340-AB49-F921CFA637E0}" dt="2024-07-25T07:50:11.324" v="1258"/>
          <ac:spMkLst>
            <pc:docMk/>
            <pc:sldMk cId="4073294774" sldId="282"/>
            <ac:spMk id="417" creationId="{F2C9F5D4-8C57-ABD9-CFD8-5296E5E4DF03}"/>
          </ac:spMkLst>
        </pc:spChg>
        <pc:spChg chg="add mod">
          <ac:chgData name="Neeharika Vasadi" userId="4ff37a5a5099cdb9" providerId="LiveId" clId="{4A22A313-B2D5-4340-AB49-F921CFA637E0}" dt="2024-07-25T07:50:11.324" v="1258"/>
          <ac:spMkLst>
            <pc:docMk/>
            <pc:sldMk cId="4073294774" sldId="282"/>
            <ac:spMk id="418" creationId="{9DDAC63F-9CE3-01D1-FD3F-09A6B536DB5D}"/>
          </ac:spMkLst>
        </pc:spChg>
        <pc:spChg chg="add mod">
          <ac:chgData name="Neeharika Vasadi" userId="4ff37a5a5099cdb9" providerId="LiveId" clId="{4A22A313-B2D5-4340-AB49-F921CFA637E0}" dt="2024-07-25T07:50:11.324" v="1258"/>
          <ac:spMkLst>
            <pc:docMk/>
            <pc:sldMk cId="4073294774" sldId="282"/>
            <ac:spMk id="419" creationId="{248D0DCF-AD4F-051F-25BF-88EF9A3A38F1}"/>
          </ac:spMkLst>
        </pc:spChg>
        <pc:spChg chg="add mod">
          <ac:chgData name="Neeharika Vasadi" userId="4ff37a5a5099cdb9" providerId="LiveId" clId="{4A22A313-B2D5-4340-AB49-F921CFA637E0}" dt="2024-07-25T07:50:11.324" v="1258"/>
          <ac:spMkLst>
            <pc:docMk/>
            <pc:sldMk cId="4073294774" sldId="282"/>
            <ac:spMk id="420" creationId="{636C0B98-6630-DFD1-45FA-17573192ABED}"/>
          </ac:spMkLst>
        </pc:spChg>
        <pc:spChg chg="add mod">
          <ac:chgData name="Neeharika Vasadi" userId="4ff37a5a5099cdb9" providerId="LiveId" clId="{4A22A313-B2D5-4340-AB49-F921CFA637E0}" dt="2024-07-25T07:50:11.324" v="1258"/>
          <ac:spMkLst>
            <pc:docMk/>
            <pc:sldMk cId="4073294774" sldId="282"/>
            <ac:spMk id="421" creationId="{C175915C-6D6A-F387-2754-CF306BB295DF}"/>
          </ac:spMkLst>
        </pc:spChg>
        <pc:spChg chg="add mod">
          <ac:chgData name="Neeharika Vasadi" userId="4ff37a5a5099cdb9" providerId="LiveId" clId="{4A22A313-B2D5-4340-AB49-F921CFA637E0}" dt="2024-07-25T07:50:11.324" v="1258"/>
          <ac:spMkLst>
            <pc:docMk/>
            <pc:sldMk cId="4073294774" sldId="282"/>
            <ac:spMk id="422" creationId="{3B4D24F1-B58F-6A73-5A9C-711D36AE2167}"/>
          </ac:spMkLst>
        </pc:spChg>
        <pc:spChg chg="add mod">
          <ac:chgData name="Neeharika Vasadi" userId="4ff37a5a5099cdb9" providerId="LiveId" clId="{4A22A313-B2D5-4340-AB49-F921CFA637E0}" dt="2024-07-25T07:50:11.324" v="1258"/>
          <ac:spMkLst>
            <pc:docMk/>
            <pc:sldMk cId="4073294774" sldId="282"/>
            <ac:spMk id="423" creationId="{B1164940-0A12-00BB-E6A0-809D8F0F6DF0}"/>
          </ac:spMkLst>
        </pc:spChg>
        <pc:spChg chg="add mod">
          <ac:chgData name="Neeharika Vasadi" userId="4ff37a5a5099cdb9" providerId="LiveId" clId="{4A22A313-B2D5-4340-AB49-F921CFA637E0}" dt="2024-07-25T07:50:11.324" v="1258"/>
          <ac:spMkLst>
            <pc:docMk/>
            <pc:sldMk cId="4073294774" sldId="282"/>
            <ac:spMk id="424" creationId="{1604BFE2-4264-916C-926A-19DCE5C78A9E}"/>
          </ac:spMkLst>
        </pc:spChg>
        <pc:spChg chg="add mod">
          <ac:chgData name="Neeharika Vasadi" userId="4ff37a5a5099cdb9" providerId="LiveId" clId="{4A22A313-B2D5-4340-AB49-F921CFA637E0}" dt="2024-07-25T07:50:11.324" v="1258"/>
          <ac:spMkLst>
            <pc:docMk/>
            <pc:sldMk cId="4073294774" sldId="282"/>
            <ac:spMk id="425" creationId="{0FF14C04-5D73-8B50-0C30-F021AF7BB3A8}"/>
          </ac:spMkLst>
        </pc:spChg>
        <pc:spChg chg="add mod">
          <ac:chgData name="Neeharika Vasadi" userId="4ff37a5a5099cdb9" providerId="LiveId" clId="{4A22A313-B2D5-4340-AB49-F921CFA637E0}" dt="2024-07-25T07:50:11.324" v="1258"/>
          <ac:spMkLst>
            <pc:docMk/>
            <pc:sldMk cId="4073294774" sldId="282"/>
            <ac:spMk id="426" creationId="{ED2D9B03-909B-523A-12B1-5289B0428670}"/>
          </ac:spMkLst>
        </pc:spChg>
        <pc:spChg chg="add mod">
          <ac:chgData name="Neeharika Vasadi" userId="4ff37a5a5099cdb9" providerId="LiveId" clId="{4A22A313-B2D5-4340-AB49-F921CFA637E0}" dt="2024-07-25T07:50:11.324" v="1258"/>
          <ac:spMkLst>
            <pc:docMk/>
            <pc:sldMk cId="4073294774" sldId="282"/>
            <ac:spMk id="427" creationId="{F8B2C5B7-45B0-F503-4245-4A6590CD7DE5}"/>
          </ac:spMkLst>
        </pc:spChg>
        <pc:spChg chg="add mod">
          <ac:chgData name="Neeharika Vasadi" userId="4ff37a5a5099cdb9" providerId="LiveId" clId="{4A22A313-B2D5-4340-AB49-F921CFA637E0}" dt="2024-07-25T07:50:11.324" v="1258"/>
          <ac:spMkLst>
            <pc:docMk/>
            <pc:sldMk cId="4073294774" sldId="282"/>
            <ac:spMk id="428" creationId="{602DF8E8-2D80-F8E5-1A2D-785EB14F1B61}"/>
          </ac:spMkLst>
        </pc:spChg>
        <pc:spChg chg="add mod">
          <ac:chgData name="Neeharika Vasadi" userId="4ff37a5a5099cdb9" providerId="LiveId" clId="{4A22A313-B2D5-4340-AB49-F921CFA637E0}" dt="2024-07-25T07:50:11.324" v="1258"/>
          <ac:spMkLst>
            <pc:docMk/>
            <pc:sldMk cId="4073294774" sldId="282"/>
            <ac:spMk id="429" creationId="{A761C14E-A9DC-CBFF-795A-D413A0DBCD7D}"/>
          </ac:spMkLst>
        </pc:spChg>
        <pc:spChg chg="add mod">
          <ac:chgData name="Neeharika Vasadi" userId="4ff37a5a5099cdb9" providerId="LiveId" clId="{4A22A313-B2D5-4340-AB49-F921CFA637E0}" dt="2024-07-25T07:50:11.324" v="1258"/>
          <ac:spMkLst>
            <pc:docMk/>
            <pc:sldMk cId="4073294774" sldId="282"/>
            <ac:spMk id="430" creationId="{F634365E-D4F5-6A04-8A11-9C5B5A76369A}"/>
          </ac:spMkLst>
        </pc:spChg>
        <pc:spChg chg="add mod">
          <ac:chgData name="Neeharika Vasadi" userId="4ff37a5a5099cdb9" providerId="LiveId" clId="{4A22A313-B2D5-4340-AB49-F921CFA637E0}" dt="2024-07-25T07:50:11.324" v="1258"/>
          <ac:spMkLst>
            <pc:docMk/>
            <pc:sldMk cId="4073294774" sldId="282"/>
            <ac:spMk id="431" creationId="{78F8D681-10D1-65B4-028A-BD3C366DD321}"/>
          </ac:spMkLst>
        </pc:spChg>
        <pc:spChg chg="add mod">
          <ac:chgData name="Neeharika Vasadi" userId="4ff37a5a5099cdb9" providerId="LiveId" clId="{4A22A313-B2D5-4340-AB49-F921CFA637E0}" dt="2024-07-25T07:50:11.324" v="1258"/>
          <ac:spMkLst>
            <pc:docMk/>
            <pc:sldMk cId="4073294774" sldId="282"/>
            <ac:spMk id="432" creationId="{19B8EAA5-2B4D-DE77-A09F-1D61778A8A7C}"/>
          </ac:spMkLst>
        </pc:spChg>
        <pc:spChg chg="add mod">
          <ac:chgData name="Neeharika Vasadi" userId="4ff37a5a5099cdb9" providerId="LiveId" clId="{4A22A313-B2D5-4340-AB49-F921CFA637E0}" dt="2024-07-25T07:50:11.324" v="1258"/>
          <ac:spMkLst>
            <pc:docMk/>
            <pc:sldMk cId="4073294774" sldId="282"/>
            <ac:spMk id="433" creationId="{42605286-571B-3341-14BE-E073F38ADDE0}"/>
          </ac:spMkLst>
        </pc:spChg>
        <pc:spChg chg="add mod">
          <ac:chgData name="Neeharika Vasadi" userId="4ff37a5a5099cdb9" providerId="LiveId" clId="{4A22A313-B2D5-4340-AB49-F921CFA637E0}" dt="2024-07-25T07:50:11.324" v="1258"/>
          <ac:spMkLst>
            <pc:docMk/>
            <pc:sldMk cId="4073294774" sldId="282"/>
            <ac:spMk id="434" creationId="{6C561971-F65B-4CCF-06F1-EF8700B1FB6C}"/>
          </ac:spMkLst>
        </pc:spChg>
        <pc:spChg chg="add mod">
          <ac:chgData name="Neeharika Vasadi" userId="4ff37a5a5099cdb9" providerId="LiveId" clId="{4A22A313-B2D5-4340-AB49-F921CFA637E0}" dt="2024-07-25T07:50:11.324" v="1258"/>
          <ac:spMkLst>
            <pc:docMk/>
            <pc:sldMk cId="4073294774" sldId="282"/>
            <ac:spMk id="435" creationId="{02A8BF6B-107B-A1AE-B27E-E4FFD5F4478C}"/>
          </ac:spMkLst>
        </pc:spChg>
        <pc:spChg chg="add mod">
          <ac:chgData name="Neeharika Vasadi" userId="4ff37a5a5099cdb9" providerId="LiveId" clId="{4A22A313-B2D5-4340-AB49-F921CFA637E0}" dt="2024-07-25T07:50:11.324" v="1258"/>
          <ac:spMkLst>
            <pc:docMk/>
            <pc:sldMk cId="4073294774" sldId="282"/>
            <ac:spMk id="436" creationId="{7C0E2A21-1E3F-B543-269A-D56CDB99F7BC}"/>
          </ac:spMkLst>
        </pc:spChg>
        <pc:spChg chg="add mod">
          <ac:chgData name="Neeharika Vasadi" userId="4ff37a5a5099cdb9" providerId="LiveId" clId="{4A22A313-B2D5-4340-AB49-F921CFA637E0}" dt="2024-07-25T07:50:11.324" v="1258"/>
          <ac:spMkLst>
            <pc:docMk/>
            <pc:sldMk cId="4073294774" sldId="282"/>
            <ac:spMk id="437" creationId="{B9F7F431-96A6-08AA-9BFD-C5EC06FCFED3}"/>
          </ac:spMkLst>
        </pc:spChg>
        <pc:spChg chg="add mod">
          <ac:chgData name="Neeharika Vasadi" userId="4ff37a5a5099cdb9" providerId="LiveId" clId="{4A22A313-B2D5-4340-AB49-F921CFA637E0}" dt="2024-07-25T07:50:11.324" v="1258"/>
          <ac:spMkLst>
            <pc:docMk/>
            <pc:sldMk cId="4073294774" sldId="282"/>
            <ac:spMk id="438" creationId="{B4128333-519E-5477-F877-E7C8EE48DA8B}"/>
          </ac:spMkLst>
        </pc:spChg>
        <pc:spChg chg="add mod">
          <ac:chgData name="Neeharika Vasadi" userId="4ff37a5a5099cdb9" providerId="LiveId" clId="{4A22A313-B2D5-4340-AB49-F921CFA637E0}" dt="2024-07-25T07:50:11.324" v="1258"/>
          <ac:spMkLst>
            <pc:docMk/>
            <pc:sldMk cId="4073294774" sldId="282"/>
            <ac:spMk id="439" creationId="{8D391801-3EE9-2ABA-18D4-6E04B4CB278B}"/>
          </ac:spMkLst>
        </pc:spChg>
        <pc:spChg chg="add mod">
          <ac:chgData name="Neeharika Vasadi" userId="4ff37a5a5099cdb9" providerId="LiveId" clId="{4A22A313-B2D5-4340-AB49-F921CFA637E0}" dt="2024-07-25T07:50:11.324" v="1258"/>
          <ac:spMkLst>
            <pc:docMk/>
            <pc:sldMk cId="4073294774" sldId="282"/>
            <ac:spMk id="440" creationId="{282D19C6-DA89-0D41-4BF7-C9927B55589E}"/>
          </ac:spMkLst>
        </pc:spChg>
        <pc:spChg chg="add mod">
          <ac:chgData name="Neeharika Vasadi" userId="4ff37a5a5099cdb9" providerId="LiveId" clId="{4A22A313-B2D5-4340-AB49-F921CFA637E0}" dt="2024-07-25T07:50:11.324" v="1258"/>
          <ac:spMkLst>
            <pc:docMk/>
            <pc:sldMk cId="4073294774" sldId="282"/>
            <ac:spMk id="441" creationId="{55BCA689-8E72-BE42-FBFA-1A00CA960122}"/>
          </ac:spMkLst>
        </pc:spChg>
        <pc:spChg chg="add mod">
          <ac:chgData name="Neeharika Vasadi" userId="4ff37a5a5099cdb9" providerId="LiveId" clId="{4A22A313-B2D5-4340-AB49-F921CFA637E0}" dt="2024-07-25T07:50:11.324" v="1258"/>
          <ac:spMkLst>
            <pc:docMk/>
            <pc:sldMk cId="4073294774" sldId="282"/>
            <ac:spMk id="442" creationId="{979C598A-7549-04B7-6793-A7643BD33634}"/>
          </ac:spMkLst>
        </pc:spChg>
        <pc:spChg chg="add mod">
          <ac:chgData name="Neeharika Vasadi" userId="4ff37a5a5099cdb9" providerId="LiveId" clId="{4A22A313-B2D5-4340-AB49-F921CFA637E0}" dt="2024-07-25T07:50:11.324" v="1258"/>
          <ac:spMkLst>
            <pc:docMk/>
            <pc:sldMk cId="4073294774" sldId="282"/>
            <ac:spMk id="443" creationId="{5A7BA084-21F1-1E15-8368-746A6612CF38}"/>
          </ac:spMkLst>
        </pc:spChg>
        <pc:spChg chg="add mod">
          <ac:chgData name="Neeharika Vasadi" userId="4ff37a5a5099cdb9" providerId="LiveId" clId="{4A22A313-B2D5-4340-AB49-F921CFA637E0}" dt="2024-07-25T07:50:11.324" v="1258"/>
          <ac:spMkLst>
            <pc:docMk/>
            <pc:sldMk cId="4073294774" sldId="282"/>
            <ac:spMk id="444" creationId="{27EF6B77-2403-0A04-0599-FD085E7021D7}"/>
          </ac:spMkLst>
        </pc:spChg>
        <pc:spChg chg="add mod">
          <ac:chgData name="Neeharika Vasadi" userId="4ff37a5a5099cdb9" providerId="LiveId" clId="{4A22A313-B2D5-4340-AB49-F921CFA637E0}" dt="2024-07-25T07:50:11.324" v="1258"/>
          <ac:spMkLst>
            <pc:docMk/>
            <pc:sldMk cId="4073294774" sldId="282"/>
            <ac:spMk id="445" creationId="{C6003F9E-267C-3458-8F5F-9164FC0B7B1B}"/>
          </ac:spMkLst>
        </pc:spChg>
        <pc:spChg chg="add mod">
          <ac:chgData name="Neeharika Vasadi" userId="4ff37a5a5099cdb9" providerId="LiveId" clId="{4A22A313-B2D5-4340-AB49-F921CFA637E0}" dt="2024-07-25T07:50:11.324" v="1258"/>
          <ac:spMkLst>
            <pc:docMk/>
            <pc:sldMk cId="4073294774" sldId="282"/>
            <ac:spMk id="446" creationId="{6C1968FF-B340-2F21-A340-490A396751D6}"/>
          </ac:spMkLst>
        </pc:spChg>
        <pc:spChg chg="add mod">
          <ac:chgData name="Neeharika Vasadi" userId="4ff37a5a5099cdb9" providerId="LiveId" clId="{4A22A313-B2D5-4340-AB49-F921CFA637E0}" dt="2024-07-25T07:50:11.324" v="1258"/>
          <ac:spMkLst>
            <pc:docMk/>
            <pc:sldMk cId="4073294774" sldId="282"/>
            <ac:spMk id="447" creationId="{7CDA5D0F-ACB6-F8B2-CE49-06DD909AF1CF}"/>
          </ac:spMkLst>
        </pc:spChg>
        <pc:spChg chg="add mod">
          <ac:chgData name="Neeharika Vasadi" userId="4ff37a5a5099cdb9" providerId="LiveId" clId="{4A22A313-B2D5-4340-AB49-F921CFA637E0}" dt="2024-07-25T07:50:11.324" v="1258"/>
          <ac:spMkLst>
            <pc:docMk/>
            <pc:sldMk cId="4073294774" sldId="282"/>
            <ac:spMk id="448" creationId="{56D53889-D82B-326E-1851-0E9003BBEFA0}"/>
          </ac:spMkLst>
        </pc:spChg>
        <pc:spChg chg="add mod">
          <ac:chgData name="Neeharika Vasadi" userId="4ff37a5a5099cdb9" providerId="LiveId" clId="{4A22A313-B2D5-4340-AB49-F921CFA637E0}" dt="2024-07-25T07:50:11.324" v="1258"/>
          <ac:spMkLst>
            <pc:docMk/>
            <pc:sldMk cId="4073294774" sldId="282"/>
            <ac:spMk id="449" creationId="{6DCA436A-1809-DC18-F7E2-8D2F33D45A5D}"/>
          </ac:spMkLst>
        </pc:spChg>
        <pc:spChg chg="add mod">
          <ac:chgData name="Neeharika Vasadi" userId="4ff37a5a5099cdb9" providerId="LiveId" clId="{4A22A313-B2D5-4340-AB49-F921CFA637E0}" dt="2024-07-25T07:50:11.324" v="1258"/>
          <ac:spMkLst>
            <pc:docMk/>
            <pc:sldMk cId="4073294774" sldId="282"/>
            <ac:spMk id="450" creationId="{B2882848-837B-2205-6D10-810EA464D50E}"/>
          </ac:spMkLst>
        </pc:spChg>
        <pc:spChg chg="add mod">
          <ac:chgData name="Neeharika Vasadi" userId="4ff37a5a5099cdb9" providerId="LiveId" clId="{4A22A313-B2D5-4340-AB49-F921CFA637E0}" dt="2024-07-25T07:50:11.324" v="1258"/>
          <ac:spMkLst>
            <pc:docMk/>
            <pc:sldMk cId="4073294774" sldId="282"/>
            <ac:spMk id="451" creationId="{ADB9B063-D815-BA05-F334-74419E91D82E}"/>
          </ac:spMkLst>
        </pc:spChg>
        <pc:spChg chg="add mod">
          <ac:chgData name="Neeharika Vasadi" userId="4ff37a5a5099cdb9" providerId="LiveId" clId="{4A22A313-B2D5-4340-AB49-F921CFA637E0}" dt="2024-07-25T07:50:11.324" v="1258"/>
          <ac:spMkLst>
            <pc:docMk/>
            <pc:sldMk cId="4073294774" sldId="282"/>
            <ac:spMk id="452" creationId="{1CC85E6D-EEFD-1A3B-106A-3F103590A661}"/>
          </ac:spMkLst>
        </pc:spChg>
        <pc:spChg chg="add mod">
          <ac:chgData name="Neeharika Vasadi" userId="4ff37a5a5099cdb9" providerId="LiveId" clId="{4A22A313-B2D5-4340-AB49-F921CFA637E0}" dt="2024-07-25T07:50:11.324" v="1258"/>
          <ac:spMkLst>
            <pc:docMk/>
            <pc:sldMk cId="4073294774" sldId="282"/>
            <ac:spMk id="453" creationId="{ED68D102-DF5E-3D46-AEEB-0F90DFFED79C}"/>
          </ac:spMkLst>
        </pc:spChg>
        <pc:spChg chg="add mod">
          <ac:chgData name="Neeharika Vasadi" userId="4ff37a5a5099cdb9" providerId="LiveId" clId="{4A22A313-B2D5-4340-AB49-F921CFA637E0}" dt="2024-07-25T07:50:11.324" v="1258"/>
          <ac:spMkLst>
            <pc:docMk/>
            <pc:sldMk cId="4073294774" sldId="282"/>
            <ac:spMk id="454" creationId="{CAD4BD86-C78E-4151-FA9A-7F00244301A8}"/>
          </ac:spMkLst>
        </pc:spChg>
        <pc:spChg chg="add mod">
          <ac:chgData name="Neeharika Vasadi" userId="4ff37a5a5099cdb9" providerId="LiveId" clId="{4A22A313-B2D5-4340-AB49-F921CFA637E0}" dt="2024-07-25T07:50:11.324" v="1258"/>
          <ac:spMkLst>
            <pc:docMk/>
            <pc:sldMk cId="4073294774" sldId="282"/>
            <ac:spMk id="455" creationId="{5E32D73B-6077-B4F0-3F9E-DAD326432327}"/>
          </ac:spMkLst>
        </pc:spChg>
        <pc:spChg chg="add mod">
          <ac:chgData name="Neeharika Vasadi" userId="4ff37a5a5099cdb9" providerId="LiveId" clId="{4A22A313-B2D5-4340-AB49-F921CFA637E0}" dt="2024-07-25T07:50:11.324" v="1258"/>
          <ac:spMkLst>
            <pc:docMk/>
            <pc:sldMk cId="4073294774" sldId="282"/>
            <ac:spMk id="456" creationId="{AAA232BC-5087-0B9F-07D2-4EA855004220}"/>
          </ac:spMkLst>
        </pc:spChg>
        <pc:spChg chg="add mod">
          <ac:chgData name="Neeharika Vasadi" userId="4ff37a5a5099cdb9" providerId="LiveId" clId="{4A22A313-B2D5-4340-AB49-F921CFA637E0}" dt="2024-07-25T07:50:11.324" v="1258"/>
          <ac:spMkLst>
            <pc:docMk/>
            <pc:sldMk cId="4073294774" sldId="282"/>
            <ac:spMk id="457" creationId="{1C9AE9B8-8A52-EA09-5EAD-E8625A807AF5}"/>
          </ac:spMkLst>
        </pc:spChg>
        <pc:spChg chg="add mod">
          <ac:chgData name="Neeharika Vasadi" userId="4ff37a5a5099cdb9" providerId="LiveId" clId="{4A22A313-B2D5-4340-AB49-F921CFA637E0}" dt="2024-07-25T07:50:11.324" v="1258"/>
          <ac:spMkLst>
            <pc:docMk/>
            <pc:sldMk cId="4073294774" sldId="282"/>
            <ac:spMk id="458" creationId="{5A061020-E63E-3CF1-42C6-A7CF327A9726}"/>
          </ac:spMkLst>
        </pc:spChg>
        <pc:spChg chg="add mod">
          <ac:chgData name="Neeharika Vasadi" userId="4ff37a5a5099cdb9" providerId="LiveId" clId="{4A22A313-B2D5-4340-AB49-F921CFA637E0}" dt="2024-07-25T07:50:11.324" v="1258"/>
          <ac:spMkLst>
            <pc:docMk/>
            <pc:sldMk cId="4073294774" sldId="282"/>
            <ac:spMk id="459" creationId="{D49E2416-8A7E-7D3D-96DE-7A86D9D8AB94}"/>
          </ac:spMkLst>
        </pc:spChg>
        <pc:spChg chg="add mod">
          <ac:chgData name="Neeharika Vasadi" userId="4ff37a5a5099cdb9" providerId="LiveId" clId="{4A22A313-B2D5-4340-AB49-F921CFA637E0}" dt="2024-07-25T07:50:11.324" v="1258"/>
          <ac:spMkLst>
            <pc:docMk/>
            <pc:sldMk cId="4073294774" sldId="282"/>
            <ac:spMk id="460" creationId="{B2A5D95F-AB37-F20E-D655-DBE121DD732A}"/>
          </ac:spMkLst>
        </pc:spChg>
        <pc:spChg chg="add mod">
          <ac:chgData name="Neeharika Vasadi" userId="4ff37a5a5099cdb9" providerId="LiveId" clId="{4A22A313-B2D5-4340-AB49-F921CFA637E0}" dt="2024-07-25T07:50:11.324" v="1258"/>
          <ac:spMkLst>
            <pc:docMk/>
            <pc:sldMk cId="4073294774" sldId="282"/>
            <ac:spMk id="461" creationId="{E8974046-7ABA-67A6-8FFF-ED3744F54147}"/>
          </ac:spMkLst>
        </pc:spChg>
        <pc:spChg chg="add mod">
          <ac:chgData name="Neeharika Vasadi" userId="4ff37a5a5099cdb9" providerId="LiveId" clId="{4A22A313-B2D5-4340-AB49-F921CFA637E0}" dt="2024-07-25T07:50:11.324" v="1258"/>
          <ac:spMkLst>
            <pc:docMk/>
            <pc:sldMk cId="4073294774" sldId="282"/>
            <ac:spMk id="462" creationId="{6CE4A9BA-507C-D837-CEEB-8798BA5A9F60}"/>
          </ac:spMkLst>
        </pc:spChg>
        <pc:spChg chg="add mod">
          <ac:chgData name="Neeharika Vasadi" userId="4ff37a5a5099cdb9" providerId="LiveId" clId="{4A22A313-B2D5-4340-AB49-F921CFA637E0}" dt="2024-07-25T07:50:11.324" v="1258"/>
          <ac:spMkLst>
            <pc:docMk/>
            <pc:sldMk cId="4073294774" sldId="282"/>
            <ac:spMk id="463" creationId="{3605473B-D224-551D-9FF1-E1BF9E42C051}"/>
          </ac:spMkLst>
        </pc:spChg>
        <pc:spChg chg="add mod">
          <ac:chgData name="Neeharika Vasadi" userId="4ff37a5a5099cdb9" providerId="LiveId" clId="{4A22A313-B2D5-4340-AB49-F921CFA637E0}" dt="2024-07-25T07:50:11.324" v="1258"/>
          <ac:spMkLst>
            <pc:docMk/>
            <pc:sldMk cId="4073294774" sldId="282"/>
            <ac:spMk id="464" creationId="{9F95FB6F-6C80-4AC1-7969-63CC4B2ACF13}"/>
          </ac:spMkLst>
        </pc:spChg>
        <pc:spChg chg="add mod">
          <ac:chgData name="Neeharika Vasadi" userId="4ff37a5a5099cdb9" providerId="LiveId" clId="{4A22A313-B2D5-4340-AB49-F921CFA637E0}" dt="2024-07-25T07:50:11.324" v="1258"/>
          <ac:spMkLst>
            <pc:docMk/>
            <pc:sldMk cId="4073294774" sldId="282"/>
            <ac:spMk id="465" creationId="{71C8E637-2C3B-0B92-BA67-0924AD52D4C3}"/>
          </ac:spMkLst>
        </pc:spChg>
        <pc:spChg chg="add mod">
          <ac:chgData name="Neeharika Vasadi" userId="4ff37a5a5099cdb9" providerId="LiveId" clId="{4A22A313-B2D5-4340-AB49-F921CFA637E0}" dt="2024-07-25T07:50:11.324" v="1258"/>
          <ac:spMkLst>
            <pc:docMk/>
            <pc:sldMk cId="4073294774" sldId="282"/>
            <ac:spMk id="466" creationId="{5A6CFFDB-4E4A-6FDB-F3DE-4180C0BE991B}"/>
          </ac:spMkLst>
        </pc:spChg>
        <pc:spChg chg="add mod">
          <ac:chgData name="Neeharika Vasadi" userId="4ff37a5a5099cdb9" providerId="LiveId" clId="{4A22A313-B2D5-4340-AB49-F921CFA637E0}" dt="2024-07-25T07:50:11.324" v="1258"/>
          <ac:spMkLst>
            <pc:docMk/>
            <pc:sldMk cId="4073294774" sldId="282"/>
            <ac:spMk id="467" creationId="{CA20EC80-BFDF-F535-E02B-A4DD529B1ED4}"/>
          </ac:spMkLst>
        </pc:spChg>
        <pc:spChg chg="add mod">
          <ac:chgData name="Neeharika Vasadi" userId="4ff37a5a5099cdb9" providerId="LiveId" clId="{4A22A313-B2D5-4340-AB49-F921CFA637E0}" dt="2024-07-25T07:50:11.324" v="1258"/>
          <ac:spMkLst>
            <pc:docMk/>
            <pc:sldMk cId="4073294774" sldId="282"/>
            <ac:spMk id="468" creationId="{38EF6E1A-6358-692B-B8FC-4D387E62788F}"/>
          </ac:spMkLst>
        </pc:spChg>
        <pc:spChg chg="add mod">
          <ac:chgData name="Neeharika Vasadi" userId="4ff37a5a5099cdb9" providerId="LiveId" clId="{4A22A313-B2D5-4340-AB49-F921CFA637E0}" dt="2024-07-25T07:50:11.324" v="1258"/>
          <ac:spMkLst>
            <pc:docMk/>
            <pc:sldMk cId="4073294774" sldId="282"/>
            <ac:spMk id="469" creationId="{E5065D9A-E18A-6931-865E-0A361E5695B0}"/>
          </ac:spMkLst>
        </pc:spChg>
        <pc:spChg chg="add mod">
          <ac:chgData name="Neeharika Vasadi" userId="4ff37a5a5099cdb9" providerId="LiveId" clId="{4A22A313-B2D5-4340-AB49-F921CFA637E0}" dt="2024-07-25T07:50:11.324" v="1258"/>
          <ac:spMkLst>
            <pc:docMk/>
            <pc:sldMk cId="4073294774" sldId="282"/>
            <ac:spMk id="470" creationId="{28E44EC3-DD12-0BC5-5025-956BC1ECA267}"/>
          </ac:spMkLst>
        </pc:spChg>
        <pc:spChg chg="add mod">
          <ac:chgData name="Neeharika Vasadi" userId="4ff37a5a5099cdb9" providerId="LiveId" clId="{4A22A313-B2D5-4340-AB49-F921CFA637E0}" dt="2024-07-25T07:50:11.324" v="1258"/>
          <ac:spMkLst>
            <pc:docMk/>
            <pc:sldMk cId="4073294774" sldId="282"/>
            <ac:spMk id="471" creationId="{75C88BBA-CFF5-A743-283C-C34F84240D45}"/>
          </ac:spMkLst>
        </pc:spChg>
        <pc:spChg chg="add mod">
          <ac:chgData name="Neeharika Vasadi" userId="4ff37a5a5099cdb9" providerId="LiveId" clId="{4A22A313-B2D5-4340-AB49-F921CFA637E0}" dt="2024-07-25T07:50:11.324" v="1258"/>
          <ac:spMkLst>
            <pc:docMk/>
            <pc:sldMk cId="4073294774" sldId="282"/>
            <ac:spMk id="472" creationId="{1D0E63D1-0698-7B49-2F57-5A62A771FCC1}"/>
          </ac:spMkLst>
        </pc:spChg>
        <pc:spChg chg="add mod">
          <ac:chgData name="Neeharika Vasadi" userId="4ff37a5a5099cdb9" providerId="LiveId" clId="{4A22A313-B2D5-4340-AB49-F921CFA637E0}" dt="2024-07-25T07:50:11.324" v="1258"/>
          <ac:spMkLst>
            <pc:docMk/>
            <pc:sldMk cId="4073294774" sldId="282"/>
            <ac:spMk id="473" creationId="{8555548E-E37A-2CA1-0B22-1701FACA164A}"/>
          </ac:spMkLst>
        </pc:spChg>
        <pc:spChg chg="add mod">
          <ac:chgData name="Neeharika Vasadi" userId="4ff37a5a5099cdb9" providerId="LiveId" clId="{4A22A313-B2D5-4340-AB49-F921CFA637E0}" dt="2024-07-25T07:50:11.324" v="1258"/>
          <ac:spMkLst>
            <pc:docMk/>
            <pc:sldMk cId="4073294774" sldId="282"/>
            <ac:spMk id="474" creationId="{DE3869B9-370E-6CC3-6D1E-E9CCBEA6BFF2}"/>
          </ac:spMkLst>
        </pc:spChg>
        <pc:spChg chg="add mod">
          <ac:chgData name="Neeharika Vasadi" userId="4ff37a5a5099cdb9" providerId="LiveId" clId="{4A22A313-B2D5-4340-AB49-F921CFA637E0}" dt="2024-07-25T07:50:11.324" v="1258"/>
          <ac:spMkLst>
            <pc:docMk/>
            <pc:sldMk cId="4073294774" sldId="282"/>
            <ac:spMk id="475" creationId="{DC1053ED-5AD2-E32C-FEA9-2FC478B52F9A}"/>
          </ac:spMkLst>
        </pc:spChg>
        <pc:spChg chg="add mod">
          <ac:chgData name="Neeharika Vasadi" userId="4ff37a5a5099cdb9" providerId="LiveId" clId="{4A22A313-B2D5-4340-AB49-F921CFA637E0}" dt="2024-07-25T07:50:11.324" v="1258"/>
          <ac:spMkLst>
            <pc:docMk/>
            <pc:sldMk cId="4073294774" sldId="282"/>
            <ac:spMk id="476" creationId="{368EF351-6EBB-2724-BEAE-44707EC94781}"/>
          </ac:spMkLst>
        </pc:spChg>
        <pc:spChg chg="add mod">
          <ac:chgData name="Neeharika Vasadi" userId="4ff37a5a5099cdb9" providerId="LiveId" clId="{4A22A313-B2D5-4340-AB49-F921CFA637E0}" dt="2024-07-25T07:50:11.324" v="1258"/>
          <ac:spMkLst>
            <pc:docMk/>
            <pc:sldMk cId="4073294774" sldId="282"/>
            <ac:spMk id="477" creationId="{D3DBC681-08C7-7EC9-C16B-D0BAB74BBFE4}"/>
          </ac:spMkLst>
        </pc:spChg>
        <pc:spChg chg="add mod">
          <ac:chgData name="Neeharika Vasadi" userId="4ff37a5a5099cdb9" providerId="LiveId" clId="{4A22A313-B2D5-4340-AB49-F921CFA637E0}" dt="2024-07-25T07:50:11.324" v="1258"/>
          <ac:spMkLst>
            <pc:docMk/>
            <pc:sldMk cId="4073294774" sldId="282"/>
            <ac:spMk id="478" creationId="{F34AF057-A614-8413-A4CA-5E0B47BDEAE4}"/>
          </ac:spMkLst>
        </pc:spChg>
        <pc:spChg chg="add mod">
          <ac:chgData name="Neeharika Vasadi" userId="4ff37a5a5099cdb9" providerId="LiveId" clId="{4A22A313-B2D5-4340-AB49-F921CFA637E0}" dt="2024-07-25T07:50:11.324" v="1258"/>
          <ac:spMkLst>
            <pc:docMk/>
            <pc:sldMk cId="4073294774" sldId="282"/>
            <ac:spMk id="479" creationId="{C3F71EBC-5E65-05F0-CBE0-6F4CE99C6745}"/>
          </ac:spMkLst>
        </pc:spChg>
        <pc:spChg chg="add mod">
          <ac:chgData name="Neeharika Vasadi" userId="4ff37a5a5099cdb9" providerId="LiveId" clId="{4A22A313-B2D5-4340-AB49-F921CFA637E0}" dt="2024-07-25T08:07:17.726" v="1859" actId="1076"/>
          <ac:spMkLst>
            <pc:docMk/>
            <pc:sldMk cId="4073294774" sldId="282"/>
            <ac:spMk id="481" creationId="{DC4A8618-FF69-77D5-141D-F3DCE4CB1B66}"/>
          </ac:spMkLst>
        </pc:spChg>
        <pc:picChg chg="add mod">
          <ac:chgData name="Neeharika Vasadi" userId="4ff37a5a5099cdb9" providerId="LiveId" clId="{4A22A313-B2D5-4340-AB49-F921CFA637E0}" dt="2024-07-25T07:48:54.843" v="1235" actId="1076"/>
          <ac:picMkLst>
            <pc:docMk/>
            <pc:sldMk cId="4073294774" sldId="282"/>
            <ac:picMk id="14" creationId="{79FBF696-C841-4B2D-7A45-9A0BD4033662}"/>
          </ac:picMkLst>
        </pc:picChg>
        <pc:picChg chg="del">
          <ac:chgData name="Neeharika Vasadi" userId="4ff37a5a5099cdb9" providerId="LiveId" clId="{4A22A313-B2D5-4340-AB49-F921CFA637E0}" dt="2024-07-25T07:48:51.278" v="1233" actId="478"/>
          <ac:picMkLst>
            <pc:docMk/>
            <pc:sldMk cId="4073294774" sldId="282"/>
            <ac:picMk id="15" creationId="{F4C853F1-D2CC-B62B-B13E-C05116F4B995}"/>
          </ac:picMkLst>
        </pc:picChg>
      </pc:sldChg>
      <pc:sldChg chg="addSp delSp modSp add mod">
        <pc:chgData name="Neeharika Vasadi" userId="4ff37a5a5099cdb9" providerId="LiveId" clId="{4A22A313-B2D5-4340-AB49-F921CFA637E0}" dt="2024-07-25T08:28:55.917" v="2164" actId="1036"/>
        <pc:sldMkLst>
          <pc:docMk/>
          <pc:sldMk cId="517040585" sldId="283"/>
        </pc:sldMkLst>
        <pc:spChg chg="mod">
          <ac:chgData name="Neeharika Vasadi" userId="4ff37a5a5099cdb9" providerId="LiveId" clId="{4A22A313-B2D5-4340-AB49-F921CFA637E0}" dt="2024-07-25T08:28:55.917" v="2164" actId="1036"/>
          <ac:spMkLst>
            <pc:docMk/>
            <pc:sldMk cId="517040585" sldId="283"/>
            <ac:spMk id="3" creationId="{00000000-0000-0000-0000-000000000000}"/>
          </ac:spMkLst>
        </pc:spChg>
        <pc:spChg chg="add del mod">
          <ac:chgData name="Neeharika Vasadi" userId="4ff37a5a5099cdb9" providerId="LiveId" clId="{4A22A313-B2D5-4340-AB49-F921CFA637E0}" dt="2024-07-25T07:55:03.183" v="1319"/>
          <ac:spMkLst>
            <pc:docMk/>
            <pc:sldMk cId="517040585" sldId="283"/>
            <ac:spMk id="12" creationId="{9F11EB51-E775-52E4-8465-3A5C55B18823}"/>
          </ac:spMkLst>
        </pc:spChg>
        <pc:spChg chg="add mod">
          <ac:chgData name="Neeharika Vasadi" userId="4ff37a5a5099cdb9" providerId="LiveId" clId="{4A22A313-B2D5-4340-AB49-F921CFA637E0}" dt="2024-07-25T08:07:53.653" v="1872" actId="1076"/>
          <ac:spMkLst>
            <pc:docMk/>
            <pc:sldMk cId="517040585" sldId="283"/>
            <ac:spMk id="14" creationId="{55DCA539-A165-C13C-9A53-793831C38C12}"/>
          </ac:spMkLst>
        </pc:spChg>
        <pc:picChg chg="add mod">
          <ac:chgData name="Neeharika Vasadi" userId="4ff37a5a5099cdb9" providerId="LiveId" clId="{4A22A313-B2D5-4340-AB49-F921CFA637E0}" dt="2024-07-25T07:55:16.475" v="1321" actId="1076"/>
          <ac:picMkLst>
            <pc:docMk/>
            <pc:sldMk cId="517040585" sldId="283"/>
            <ac:picMk id="10" creationId="{34C5D934-3A57-7802-0932-153EED17C057}"/>
          </ac:picMkLst>
        </pc:picChg>
        <pc:picChg chg="del">
          <ac:chgData name="Neeharika Vasadi" userId="4ff37a5a5099cdb9" providerId="LiveId" clId="{4A22A313-B2D5-4340-AB49-F921CFA637E0}" dt="2024-07-25T07:53:17.201" v="1285" actId="478"/>
          <ac:picMkLst>
            <pc:docMk/>
            <pc:sldMk cId="517040585" sldId="283"/>
            <ac:picMk id="11" creationId="{67AC17DA-7459-CDDA-FB82-06405CB7192D}"/>
          </ac:picMkLst>
        </pc:picChg>
      </pc:sldChg>
      <pc:sldChg chg="modSp add mod">
        <pc:chgData name="Neeharika Vasadi" userId="4ff37a5a5099cdb9" providerId="LiveId" clId="{4A22A313-B2D5-4340-AB49-F921CFA637E0}" dt="2024-07-25T08:28:47.703" v="2161" actId="1076"/>
        <pc:sldMkLst>
          <pc:docMk/>
          <pc:sldMk cId="268108934" sldId="284"/>
        </pc:sldMkLst>
        <pc:spChg chg="mod">
          <ac:chgData name="Neeharika Vasadi" userId="4ff37a5a5099cdb9" providerId="LiveId" clId="{4A22A313-B2D5-4340-AB49-F921CFA637E0}" dt="2024-07-25T08:28:47.703" v="2161" actId="1076"/>
          <ac:spMkLst>
            <pc:docMk/>
            <pc:sldMk cId="268108934" sldId="284"/>
            <ac:spMk id="3" creationId="{00000000-0000-0000-0000-000000000000}"/>
          </ac:spMkLst>
        </pc:spChg>
        <pc:spChg chg="mod">
          <ac:chgData name="Neeharika Vasadi" userId="4ff37a5a5099cdb9" providerId="LiveId" clId="{4A22A313-B2D5-4340-AB49-F921CFA637E0}" dt="2024-07-25T08:28:42.745" v="2160" actId="1076"/>
          <ac:spMkLst>
            <pc:docMk/>
            <pc:sldMk cId="268108934" sldId="284"/>
            <ac:spMk id="12" creationId="{16F4DDB9-E295-5CE8-6225-EBB113B49535}"/>
          </ac:spMkLst>
        </pc:spChg>
        <pc:picChg chg="mod">
          <ac:chgData name="Neeharika Vasadi" userId="4ff37a5a5099cdb9" providerId="LiveId" clId="{4A22A313-B2D5-4340-AB49-F921CFA637E0}" dt="2024-07-25T08:28:38.286" v="2159" actId="1076"/>
          <ac:picMkLst>
            <pc:docMk/>
            <pc:sldMk cId="268108934" sldId="284"/>
            <ac:picMk id="14" creationId="{6D9D92E6-ED83-50A5-11F1-D02C225FDBDB}"/>
          </ac:picMkLst>
        </pc:picChg>
      </pc:sldChg>
      <pc:sldChg chg="addSp modSp new mod">
        <pc:chgData name="Neeharika Vasadi" userId="4ff37a5a5099cdb9" providerId="LiveId" clId="{4A22A313-B2D5-4340-AB49-F921CFA637E0}" dt="2024-07-25T08:48:52.535" v="2265" actId="1076"/>
        <pc:sldMkLst>
          <pc:docMk/>
          <pc:sldMk cId="3179543065" sldId="285"/>
        </pc:sldMkLst>
        <pc:spChg chg="add mod">
          <ac:chgData name="Neeharika Vasadi" userId="4ff37a5a5099cdb9" providerId="LiveId" clId="{4A22A313-B2D5-4340-AB49-F921CFA637E0}" dt="2024-07-25T08:48:52.535" v="2265" actId="1076"/>
          <ac:spMkLst>
            <pc:docMk/>
            <pc:sldMk cId="3179543065" sldId="285"/>
            <ac:spMk id="2" creationId="{9AB6048D-C88D-B238-972C-273E6CD0738B}"/>
          </ac:spMkLst>
        </pc:spChg>
      </pc:sldChg>
    </pc:docChg>
  </pc:docChgLst>
</pc:chgInfo>
</file>

<file path=ppt/media/image1.jpe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hyperlink" Target="https://www.kaggle.com/datasets/blurredmachine/are-your-employees-burning-out" TargetMode="Externa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6" name="TextBox 16"/>
          <p:cNvSpPr txBox="1"/>
          <p:nvPr/>
        </p:nvSpPr>
        <p:spPr>
          <a:xfrm>
            <a:off x="977988" y="1520357"/>
            <a:ext cx="16307441" cy="723900"/>
          </a:xfrm>
          <a:prstGeom prst="rect">
            <a:avLst/>
          </a:prstGeom>
        </p:spPr>
        <p:txBody>
          <a:bodyPr lIns="0" tIns="0" rIns="0" bIns="0" rtlCol="0" anchor="t">
            <a:spAutoFit/>
          </a:bodyPr>
          <a:lstStyle/>
          <a:p>
            <a:pPr algn="l">
              <a:lnSpc>
                <a:spcPts val="5760"/>
              </a:lnSpc>
            </a:pPr>
            <a:r>
              <a:rPr lang="en-US" sz="4800" spc="-53" dirty="0">
                <a:solidFill>
                  <a:srgbClr val="404040"/>
                </a:solidFill>
                <a:latin typeface="Hind Bold"/>
                <a:ea typeface="Hind Bold"/>
                <a:cs typeface="Hind Bold"/>
                <a:sym typeface="Hind Bold"/>
              </a:rPr>
              <a:t>Student Details</a:t>
            </a:r>
          </a:p>
        </p:txBody>
      </p:sp>
      <p:grpSp>
        <p:nvGrpSpPr>
          <p:cNvPr id="17" name="Group 17"/>
          <p:cNvGrpSpPr/>
          <p:nvPr/>
        </p:nvGrpSpPr>
        <p:grpSpPr>
          <a:xfrm>
            <a:off x="669807" y="685800"/>
            <a:ext cx="5554980" cy="142496"/>
            <a:chOff x="0" y="0"/>
            <a:chExt cx="7406640" cy="189994"/>
          </a:xfrm>
        </p:grpSpPr>
        <p:sp>
          <p:nvSpPr>
            <p:cNvPr id="18" name="Freeform 18"/>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9" name="Group 19"/>
          <p:cNvGrpSpPr/>
          <p:nvPr/>
        </p:nvGrpSpPr>
        <p:grpSpPr>
          <a:xfrm>
            <a:off x="6362742" y="685800"/>
            <a:ext cx="5554980" cy="137160"/>
            <a:chOff x="0" y="0"/>
            <a:chExt cx="7406640" cy="182880"/>
          </a:xfrm>
        </p:grpSpPr>
        <p:sp>
          <p:nvSpPr>
            <p:cNvPr id="20" name="Freeform 20"/>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21" name="Group 21"/>
          <p:cNvGrpSpPr/>
          <p:nvPr/>
        </p:nvGrpSpPr>
        <p:grpSpPr>
          <a:xfrm>
            <a:off x="12063222" y="680463"/>
            <a:ext cx="5554980" cy="147831"/>
            <a:chOff x="0" y="0"/>
            <a:chExt cx="7406640" cy="197108"/>
          </a:xfrm>
        </p:grpSpPr>
        <p:sp>
          <p:nvSpPr>
            <p:cNvPr id="22" name="Freeform 22"/>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sp>
        <p:nvSpPr>
          <p:cNvPr id="23" name="TextBox 23"/>
          <p:cNvSpPr txBox="1"/>
          <p:nvPr/>
        </p:nvSpPr>
        <p:spPr>
          <a:xfrm>
            <a:off x="1150728" y="2435015"/>
            <a:ext cx="16442893" cy="6151171"/>
          </a:xfrm>
          <a:prstGeom prst="rect">
            <a:avLst/>
          </a:prstGeom>
        </p:spPr>
        <p:txBody>
          <a:bodyPr lIns="0" tIns="0" rIns="0" bIns="0" rtlCol="0" anchor="t">
            <a:spAutoFit/>
          </a:bodyPr>
          <a:lstStyle/>
          <a:p>
            <a:pPr marL="457200" indent="-457200" algn="l">
              <a:lnSpc>
                <a:spcPct val="150000"/>
              </a:lnSpc>
              <a:buFont typeface="Arial" panose="020B0604020202020204" pitchFamily="34" charset="0"/>
              <a:buChar char="•"/>
            </a:pPr>
            <a:r>
              <a:rPr lang="en-US" sz="2900" b="1" spc="-33" dirty="0">
                <a:solidFill>
                  <a:srgbClr val="109BDA"/>
                </a:solidFill>
                <a:latin typeface="Zen Maru Gothic"/>
                <a:ea typeface="Zen Maru Gothic"/>
                <a:cs typeface="Zen Maru Gothic"/>
                <a:sym typeface="Zen Maru Gothic"/>
              </a:rPr>
              <a:t>Name: </a:t>
            </a:r>
            <a:r>
              <a:rPr lang="en-US" sz="2900" spc="-33" dirty="0">
                <a:latin typeface="Zen Maru Gothic"/>
                <a:ea typeface="Zen Maru Gothic"/>
                <a:cs typeface="Zen Maru Gothic"/>
                <a:sym typeface="Zen Maru Gothic"/>
              </a:rPr>
              <a:t>Neeharika Vasadi</a:t>
            </a:r>
          </a:p>
          <a:p>
            <a:pPr marL="457200" indent="-457200" algn="l">
              <a:lnSpc>
                <a:spcPct val="150000"/>
              </a:lnSpc>
              <a:buFont typeface="Arial" panose="020B0604020202020204" pitchFamily="34" charset="0"/>
              <a:buChar char="•"/>
            </a:pPr>
            <a:r>
              <a:rPr lang="en-US" sz="2900" b="1" spc="-34" dirty="0">
                <a:solidFill>
                  <a:srgbClr val="109BDA"/>
                </a:solidFill>
                <a:latin typeface="Zen Maru Gothic"/>
                <a:ea typeface="Zen Maru Gothic"/>
                <a:cs typeface="Zen Maru Gothic"/>
                <a:sym typeface="Zen Maru Gothic"/>
              </a:rPr>
              <a:t>Email ID: </a:t>
            </a:r>
            <a:r>
              <a:rPr lang="en-US" sz="2900" spc="-34" dirty="0">
                <a:latin typeface="Zen Maru Gothic"/>
                <a:ea typeface="Zen Maru Gothic"/>
                <a:cs typeface="Zen Maru Gothic"/>
                <a:sym typeface="Zen Maru Gothic"/>
              </a:rPr>
              <a:t>neeharika_vasadi@srmap.edu.in</a:t>
            </a:r>
          </a:p>
          <a:p>
            <a:pPr marL="457200" indent="-457200" algn="l">
              <a:lnSpc>
                <a:spcPct val="150000"/>
              </a:lnSpc>
              <a:buFont typeface="Arial" panose="020B0604020202020204" pitchFamily="34" charset="0"/>
              <a:buChar char="•"/>
            </a:pPr>
            <a:r>
              <a:rPr lang="en-US" sz="2900" b="1" spc="-34" dirty="0">
                <a:solidFill>
                  <a:srgbClr val="109BDA"/>
                </a:solidFill>
                <a:latin typeface="Zen Maru Gothic"/>
                <a:ea typeface="Zen Maru Gothic"/>
                <a:cs typeface="Zen Maru Gothic"/>
                <a:sym typeface="Zen Maru Gothic"/>
              </a:rPr>
              <a:t>College: </a:t>
            </a:r>
            <a:r>
              <a:rPr lang="en-US" sz="2900" spc="-34" dirty="0">
                <a:latin typeface="Zen Maru Gothic"/>
                <a:ea typeface="Zen Maru Gothic"/>
                <a:cs typeface="Zen Maru Gothic"/>
                <a:sym typeface="Zen Maru Gothic"/>
              </a:rPr>
              <a:t>SRM University </a:t>
            </a:r>
          </a:p>
          <a:p>
            <a:pPr marL="457200" indent="-457200" algn="l">
              <a:lnSpc>
                <a:spcPct val="150000"/>
              </a:lnSpc>
              <a:buFont typeface="Arial" panose="020B0604020202020204" pitchFamily="34" charset="0"/>
              <a:buChar char="•"/>
            </a:pPr>
            <a:r>
              <a:rPr lang="en-US" sz="2900" spc="-34" dirty="0">
                <a:solidFill>
                  <a:srgbClr val="109BDA"/>
                </a:solidFill>
                <a:latin typeface="Zen Maru Gothic"/>
                <a:ea typeface="Zen Maru Gothic"/>
                <a:cs typeface="Zen Maru Gothic"/>
                <a:sym typeface="Zen Maru Gothic"/>
              </a:rPr>
              <a:t>College State: </a:t>
            </a:r>
            <a:r>
              <a:rPr lang="en-US" sz="2900" spc="-34" dirty="0">
                <a:latin typeface="Zen Maru Gothic"/>
                <a:ea typeface="Zen Maru Gothic"/>
                <a:cs typeface="Zen Maru Gothic"/>
                <a:sym typeface="Zen Maru Gothic"/>
              </a:rPr>
              <a:t>Andhra Pradesh </a:t>
            </a:r>
          </a:p>
          <a:p>
            <a:pPr marL="457200" indent="-457200" algn="l">
              <a:lnSpc>
                <a:spcPct val="150000"/>
              </a:lnSpc>
              <a:buFont typeface="Arial" panose="020B0604020202020204" pitchFamily="34" charset="0"/>
              <a:buChar char="•"/>
            </a:pPr>
            <a:r>
              <a:rPr lang="en-US" sz="2900" b="1" spc="-34" dirty="0">
                <a:solidFill>
                  <a:srgbClr val="109BDA"/>
                </a:solidFill>
                <a:latin typeface="Zen Maru Gothic"/>
                <a:ea typeface="Zen Maru Gothic"/>
                <a:cs typeface="Zen Maru Gothic"/>
                <a:sym typeface="Zen Maru Gothic"/>
              </a:rPr>
              <a:t>Internship Domain: </a:t>
            </a:r>
            <a:r>
              <a:rPr lang="en-US" sz="2900" spc="-34" dirty="0">
                <a:latin typeface="Zen Maru Gothic"/>
                <a:ea typeface="Zen Maru Gothic"/>
                <a:cs typeface="Zen Maru Gothic"/>
                <a:sym typeface="Zen Maru Gothic"/>
              </a:rPr>
              <a:t>Artificial Intelligence and Machine Learning</a:t>
            </a:r>
          </a:p>
          <a:p>
            <a:pPr marL="457200" indent="-457200" algn="l">
              <a:lnSpc>
                <a:spcPct val="150000"/>
              </a:lnSpc>
              <a:buFont typeface="Arial" panose="020B0604020202020204" pitchFamily="34" charset="0"/>
              <a:buChar char="•"/>
            </a:pPr>
            <a:r>
              <a:rPr lang="en-US" sz="2900" b="1" spc="-34" dirty="0">
                <a:solidFill>
                  <a:srgbClr val="109BDA"/>
                </a:solidFill>
                <a:latin typeface="Zen Maru Gothic"/>
                <a:ea typeface="Zen Maru Gothic"/>
                <a:cs typeface="Zen Maru Gothic"/>
                <a:sym typeface="Zen Maru Gothic"/>
              </a:rPr>
              <a:t>Period of the internship</a:t>
            </a:r>
            <a:r>
              <a:rPr lang="en-US" sz="2900" spc="-34" dirty="0">
                <a:solidFill>
                  <a:srgbClr val="109BDA"/>
                </a:solidFill>
                <a:latin typeface="Zen Maru Gothic"/>
                <a:ea typeface="Zen Maru Gothic"/>
                <a:cs typeface="Zen Maru Gothic"/>
                <a:sym typeface="Zen Maru Gothic"/>
              </a:rPr>
              <a:t>: </a:t>
            </a:r>
            <a:r>
              <a:rPr lang="en-US" sz="2900" spc="-34" dirty="0">
                <a:latin typeface="Zen Maru Gothic"/>
                <a:ea typeface="Zen Maru Gothic"/>
                <a:cs typeface="Zen Maru Gothic"/>
                <a:sym typeface="Zen Maru Gothic"/>
              </a:rPr>
              <a:t>3-06-24 to 31-07-24</a:t>
            </a:r>
          </a:p>
          <a:p>
            <a:pPr algn="l">
              <a:lnSpc>
                <a:spcPct val="150000"/>
              </a:lnSpc>
            </a:pPr>
            <a:endParaRPr lang="en-US" sz="2900" spc="-34" dirty="0">
              <a:solidFill>
                <a:srgbClr val="1F4429"/>
              </a:solidFill>
              <a:latin typeface="Zen Maru Gothic"/>
              <a:ea typeface="Zen Maru Gothic"/>
              <a:cs typeface="Zen Maru Gothic"/>
              <a:sym typeface="Zen Maru Gothic"/>
            </a:endParaRPr>
          </a:p>
          <a:p>
            <a:pPr algn="l">
              <a:lnSpc>
                <a:spcPct val="150000"/>
              </a:lnSpc>
            </a:pPr>
            <a:endParaRPr lang="en-US" sz="2900" spc="-34" dirty="0">
              <a:solidFill>
                <a:srgbClr val="1F4429"/>
              </a:solidFill>
              <a:latin typeface="Zen Maru Gothic"/>
              <a:ea typeface="Zen Maru Gothic"/>
              <a:cs typeface="Zen Maru Gothic"/>
              <a:sym typeface="Zen Maru Gothic"/>
            </a:endParaRPr>
          </a:p>
          <a:p>
            <a:pPr algn="l">
              <a:lnSpc>
                <a:spcPct val="150000"/>
              </a:lnSpc>
            </a:pPr>
            <a:endParaRPr lang="en-US" sz="2900" spc="-34" dirty="0">
              <a:solidFill>
                <a:srgbClr val="1F4429"/>
              </a:solidFill>
              <a:latin typeface="Zen Maru Gothic"/>
              <a:ea typeface="Zen Maru Gothic"/>
              <a:cs typeface="Zen Maru Gothic"/>
              <a:sym typeface="Zen Maru Gothic"/>
            </a:endParaRPr>
          </a:p>
        </p:txBody>
      </p:sp>
      <p:pic>
        <p:nvPicPr>
          <p:cNvPr id="24" name="Picture 23" descr="abstract image">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6618034"/>
            <a:ext cx="18263419" cy="3640697"/>
          </a:xfrm>
          <a:prstGeom prst="rect">
            <a:avLst/>
          </a:prstGeom>
        </p:spPr>
      </p:pic>
      <p:pic>
        <p:nvPicPr>
          <p:cNvPr id="26" name="Picture 25">
            <a:extLst>
              <a:ext uri="{FF2B5EF4-FFF2-40B4-BE49-F238E27FC236}">
                <a16:creationId xmlns:a16="http://schemas.microsoft.com/office/drawing/2014/main" id="{EC6B9BC9-FD4A-FFA3-8399-A81F9A37D3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35977" y="1811852"/>
            <a:ext cx="3557644" cy="410416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5" name="TextBox 15"/>
          <p:cNvSpPr txBox="1"/>
          <p:nvPr/>
        </p:nvSpPr>
        <p:spPr>
          <a:xfrm>
            <a:off x="959463" y="1682479"/>
            <a:ext cx="16361537" cy="389402"/>
          </a:xfrm>
          <a:prstGeom prst="rect">
            <a:avLst/>
          </a:prstGeom>
        </p:spPr>
        <p:txBody>
          <a:bodyPr lIns="0" tIns="0" rIns="0" bIns="0" rtlCol="0" anchor="t">
            <a:spAutoFit/>
          </a:bodyPr>
          <a:lstStyle/>
          <a:p>
            <a:pPr marL="171926" lvl="1" algn="l">
              <a:lnSpc>
                <a:spcPts val="2507"/>
              </a:lnSpc>
            </a:pPr>
            <a:r>
              <a:rPr lang="en-US" sz="4400" spc="-15" dirty="0">
                <a:solidFill>
                  <a:srgbClr val="109BDA"/>
                </a:solidFill>
                <a:latin typeface="+mj-lt"/>
                <a:ea typeface="Zen Maru Gothic"/>
                <a:cs typeface="Times New Roman" panose="02020603050405020304" pitchFamily="18" charset="0"/>
                <a:sym typeface="Zen Maru Gothic"/>
              </a:rPr>
              <a:t>Handling missing values</a:t>
            </a:r>
          </a:p>
        </p:txBody>
      </p:sp>
      <p:pic>
        <p:nvPicPr>
          <p:cNvPr id="18" name="Picture 17">
            <a:extLst>
              <a:ext uri="{FF2B5EF4-FFF2-40B4-BE49-F238E27FC236}">
                <a16:creationId xmlns:a16="http://schemas.microsoft.com/office/drawing/2014/main" id="{ADA30BFF-093E-F072-A6E0-700B550972EB}"/>
              </a:ext>
            </a:extLst>
          </p:cNvPr>
          <p:cNvPicPr>
            <a:picLocks noChangeAspect="1"/>
          </p:cNvPicPr>
          <p:nvPr/>
        </p:nvPicPr>
        <p:blipFill>
          <a:blip r:embed="rId2"/>
          <a:stretch>
            <a:fillRect/>
          </a:stretch>
        </p:blipFill>
        <p:spPr>
          <a:xfrm>
            <a:off x="1828800" y="2705100"/>
            <a:ext cx="13182600" cy="6058746"/>
          </a:xfrm>
          <a:prstGeom prst="rect">
            <a:avLst/>
          </a:prstGeom>
        </p:spPr>
      </p:pic>
    </p:spTree>
    <p:extLst>
      <p:ext uri="{BB962C8B-B14F-4D97-AF65-F5344CB8AC3E}">
        <p14:creationId xmlns:p14="http://schemas.microsoft.com/office/powerpoint/2010/main" val="97794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5" name="TextBox 15"/>
          <p:cNvSpPr txBox="1"/>
          <p:nvPr/>
        </p:nvSpPr>
        <p:spPr>
          <a:xfrm>
            <a:off x="669807" y="3467646"/>
            <a:ext cx="8534400" cy="3323987"/>
          </a:xfrm>
          <a:prstGeom prst="rect">
            <a:avLst/>
          </a:prstGeom>
        </p:spPr>
        <p:txBody>
          <a:bodyPr wrap="square" lIns="0" tIns="0" rIns="0" bIns="0" rtlCol="0" anchor="t">
            <a:spAutoFit/>
          </a:bodyPr>
          <a:lstStyle/>
          <a:p>
            <a:pPr marL="171926" lvl="1" algn="l"/>
            <a:r>
              <a:rPr lang="en-US" sz="3600" dirty="0"/>
              <a:t>The Employee ID column was eliminated since it doesn't influence the burn rate. To evaluate the effect of the Date of Joining column, it was transformed into a </a:t>
            </a:r>
            <a:r>
              <a:rPr lang="en-US" sz="3600" dirty="0" err="1"/>
              <a:t>DateTime</a:t>
            </a:r>
            <a:r>
              <a:rPr lang="en-US" sz="3600" dirty="0"/>
              <a:t> format, and each employee's employment duration in days was calculated.</a:t>
            </a:r>
            <a:endParaRPr lang="en-US" sz="3600" b="1" spc="-15" dirty="0">
              <a:solidFill>
                <a:srgbClr val="109BDA"/>
              </a:solidFill>
              <a:latin typeface="Times New Roman" panose="02020603050405020304" pitchFamily="18" charset="0"/>
              <a:ea typeface="Zen Maru Gothic"/>
              <a:cs typeface="Times New Roman" panose="02020603050405020304" pitchFamily="18" charset="0"/>
              <a:sym typeface="Zen Maru Gothic"/>
            </a:endParaRPr>
          </a:p>
        </p:txBody>
      </p:sp>
      <p:pic>
        <p:nvPicPr>
          <p:cNvPr id="18" name="Picture 17">
            <a:extLst>
              <a:ext uri="{FF2B5EF4-FFF2-40B4-BE49-F238E27FC236}">
                <a16:creationId xmlns:a16="http://schemas.microsoft.com/office/drawing/2014/main" id="{4B14C6D1-76C9-959E-E163-A7D3764372A8}"/>
              </a:ext>
            </a:extLst>
          </p:cNvPr>
          <p:cNvPicPr>
            <a:picLocks noChangeAspect="1"/>
          </p:cNvPicPr>
          <p:nvPr/>
        </p:nvPicPr>
        <p:blipFill>
          <a:blip r:embed="rId2"/>
          <a:stretch>
            <a:fillRect/>
          </a:stretch>
        </p:blipFill>
        <p:spPr>
          <a:xfrm>
            <a:off x="9362963" y="2705100"/>
            <a:ext cx="8751710" cy="5985625"/>
          </a:xfrm>
          <a:prstGeom prst="rect">
            <a:avLst/>
          </a:prstGeom>
        </p:spPr>
      </p:pic>
      <p:sp>
        <p:nvSpPr>
          <p:cNvPr id="19" name="Rectangle 18">
            <a:extLst>
              <a:ext uri="{FF2B5EF4-FFF2-40B4-BE49-F238E27FC236}">
                <a16:creationId xmlns:a16="http://schemas.microsoft.com/office/drawing/2014/main" id="{00BE7110-ADE4-D3CF-340B-DD0AE8E30A6A}"/>
              </a:ext>
            </a:extLst>
          </p:cNvPr>
          <p:cNvSpPr/>
          <p:nvPr/>
        </p:nvSpPr>
        <p:spPr>
          <a:xfrm>
            <a:off x="669807" y="1732514"/>
            <a:ext cx="7477239" cy="1754326"/>
          </a:xfrm>
          <a:prstGeom prst="rect">
            <a:avLst/>
          </a:prstGeom>
          <a:noFill/>
        </p:spPr>
        <p:txBody>
          <a:bodyPr wrap="none" lIns="91440" tIns="45720" rIns="91440" bIns="45720">
            <a:spAutoFit/>
          </a:bodyPr>
          <a:lstStyle/>
          <a:p>
            <a:pPr algn="ctr"/>
            <a:r>
              <a:rPr lang="en-US" sz="5400" noProof="0" dirty="0">
                <a:solidFill>
                  <a:srgbClr val="109BDA"/>
                </a:solidFill>
              </a:rPr>
              <a:t>Analyzing</a:t>
            </a:r>
            <a:r>
              <a:rPr lang="en-US" sz="5400" dirty="0">
                <a:solidFill>
                  <a:srgbClr val="109BDA"/>
                </a:solidFill>
              </a:rPr>
              <a:t> </a:t>
            </a:r>
            <a:r>
              <a:rPr lang="en-US" sz="5400" noProof="0" dirty="0">
                <a:solidFill>
                  <a:srgbClr val="109BDA"/>
                </a:solidFill>
              </a:rPr>
              <a:t>categorical data</a:t>
            </a:r>
            <a:endParaRPr lang="en-US" sz="5400" b="1" spc="-15" dirty="0">
              <a:solidFill>
                <a:srgbClr val="109BDA"/>
              </a:solidFill>
              <a:latin typeface="Times New Roman" panose="02020603050405020304" pitchFamily="18" charset="0"/>
              <a:ea typeface="Zen Maru Gothic"/>
              <a:cs typeface="Times New Roman" panose="02020603050405020304" pitchFamily="18" charset="0"/>
              <a:sym typeface="Zen Maru Gothic"/>
            </a:endParaRPr>
          </a:p>
          <a:p>
            <a:pPr algn="ctr"/>
            <a:endParaRPr 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178538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5" name="TextBox 15"/>
          <p:cNvSpPr txBox="1"/>
          <p:nvPr/>
        </p:nvSpPr>
        <p:spPr>
          <a:xfrm>
            <a:off x="980573" y="3486840"/>
            <a:ext cx="8905762" cy="4431983"/>
          </a:xfrm>
          <a:prstGeom prst="rect">
            <a:avLst/>
          </a:prstGeom>
        </p:spPr>
        <p:txBody>
          <a:bodyPr wrap="square" lIns="0" tIns="0" rIns="0" bIns="0" rtlCol="0" anchor="t">
            <a:spAutoFit/>
          </a:bodyPr>
          <a:lstStyle/>
          <a:p>
            <a:endParaRPr lang="en-US" sz="3600" dirty="0"/>
          </a:p>
          <a:p>
            <a:r>
              <a:rPr lang="en-US" sz="3600" dirty="0"/>
              <a:t>We then analyzed the remaining categorical columns and proceeded further with our analysis. Our conclusion revealed that the data in each column is normally distributed, except for the Company Type column.</a:t>
            </a:r>
          </a:p>
          <a:p>
            <a:endParaRPr lang="en-US" sz="3600" dirty="0"/>
          </a:p>
          <a:p>
            <a:pPr marL="171926" lvl="1" algn="l"/>
            <a:endParaRPr lang="en-US" sz="3600" b="1" spc="-15" dirty="0">
              <a:solidFill>
                <a:srgbClr val="109BDA"/>
              </a:solidFill>
              <a:latin typeface="Times New Roman" panose="02020603050405020304" pitchFamily="18" charset="0"/>
              <a:ea typeface="Zen Maru Gothic"/>
              <a:cs typeface="Times New Roman" panose="02020603050405020304" pitchFamily="18" charset="0"/>
              <a:sym typeface="Zen Maru Gothic"/>
            </a:endParaRPr>
          </a:p>
        </p:txBody>
      </p:sp>
      <p:sp>
        <p:nvSpPr>
          <p:cNvPr id="19" name="Rectangle 18">
            <a:extLst>
              <a:ext uri="{FF2B5EF4-FFF2-40B4-BE49-F238E27FC236}">
                <a16:creationId xmlns:a16="http://schemas.microsoft.com/office/drawing/2014/main" id="{00BE7110-ADE4-D3CF-340B-DD0AE8E30A6A}"/>
              </a:ext>
            </a:extLst>
          </p:cNvPr>
          <p:cNvSpPr/>
          <p:nvPr/>
        </p:nvSpPr>
        <p:spPr>
          <a:xfrm>
            <a:off x="669807" y="1732514"/>
            <a:ext cx="7477239" cy="1754326"/>
          </a:xfrm>
          <a:prstGeom prst="rect">
            <a:avLst/>
          </a:prstGeom>
          <a:noFill/>
        </p:spPr>
        <p:txBody>
          <a:bodyPr wrap="none" lIns="91440" tIns="45720" rIns="91440" bIns="45720">
            <a:spAutoFit/>
          </a:bodyPr>
          <a:lstStyle/>
          <a:p>
            <a:pPr algn="ctr"/>
            <a:r>
              <a:rPr lang="en-US" sz="5400" noProof="0" dirty="0">
                <a:solidFill>
                  <a:srgbClr val="109BDA"/>
                </a:solidFill>
              </a:rPr>
              <a:t>Analyzing</a:t>
            </a:r>
            <a:r>
              <a:rPr lang="en-US" sz="5400" dirty="0">
                <a:solidFill>
                  <a:srgbClr val="109BDA"/>
                </a:solidFill>
              </a:rPr>
              <a:t> </a:t>
            </a:r>
            <a:r>
              <a:rPr lang="en-US" sz="5400" noProof="0" dirty="0">
                <a:solidFill>
                  <a:srgbClr val="109BDA"/>
                </a:solidFill>
              </a:rPr>
              <a:t>categorical data</a:t>
            </a:r>
            <a:endParaRPr lang="en-US" sz="5400" b="1" spc="-15" dirty="0">
              <a:solidFill>
                <a:srgbClr val="109BDA"/>
              </a:solidFill>
              <a:latin typeface="Times New Roman" panose="02020603050405020304" pitchFamily="18" charset="0"/>
              <a:ea typeface="Zen Maru Gothic"/>
              <a:cs typeface="Times New Roman" panose="02020603050405020304" pitchFamily="18" charset="0"/>
              <a:sym typeface="Zen Maru Gothic"/>
            </a:endParaRPr>
          </a:p>
          <a:p>
            <a:pPr algn="ctr"/>
            <a:endParaRPr lang="en-US" sz="5400" b="0" cap="none" spc="0" dirty="0">
              <a:ln w="0"/>
              <a:solidFill>
                <a:schemeClr val="tx1"/>
              </a:solidFill>
              <a:effectLst>
                <a:outerShdw blurRad="38100" dist="19050" dir="2700000" algn="tl" rotWithShape="0">
                  <a:schemeClr val="dk1">
                    <a:alpha val="40000"/>
                  </a:schemeClr>
                </a:outerShdw>
              </a:effectLst>
            </a:endParaRPr>
          </a:p>
        </p:txBody>
      </p:sp>
      <p:pic>
        <p:nvPicPr>
          <p:cNvPr id="14" name="Picture 13">
            <a:extLst>
              <a:ext uri="{FF2B5EF4-FFF2-40B4-BE49-F238E27FC236}">
                <a16:creationId xmlns:a16="http://schemas.microsoft.com/office/drawing/2014/main" id="{D6CC5BAC-9F26-4975-D5EB-0A2E3C63764E}"/>
              </a:ext>
            </a:extLst>
          </p:cNvPr>
          <p:cNvPicPr>
            <a:picLocks noChangeAspect="1"/>
          </p:cNvPicPr>
          <p:nvPr/>
        </p:nvPicPr>
        <p:blipFill>
          <a:blip r:embed="rId2"/>
          <a:stretch>
            <a:fillRect/>
          </a:stretch>
        </p:blipFill>
        <p:spPr>
          <a:xfrm>
            <a:off x="9906000" y="2857500"/>
            <a:ext cx="7552127" cy="5084466"/>
          </a:xfrm>
          <a:prstGeom prst="rect">
            <a:avLst/>
          </a:prstGeom>
        </p:spPr>
      </p:pic>
    </p:spTree>
    <p:extLst>
      <p:ext uri="{BB962C8B-B14F-4D97-AF65-F5344CB8AC3E}">
        <p14:creationId xmlns:p14="http://schemas.microsoft.com/office/powerpoint/2010/main" val="3558951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9" name="Rectangle 18">
            <a:extLst>
              <a:ext uri="{FF2B5EF4-FFF2-40B4-BE49-F238E27FC236}">
                <a16:creationId xmlns:a16="http://schemas.microsoft.com/office/drawing/2014/main" id="{00BE7110-ADE4-D3CF-340B-DD0AE8E30A6A}"/>
              </a:ext>
            </a:extLst>
          </p:cNvPr>
          <p:cNvSpPr/>
          <p:nvPr/>
        </p:nvSpPr>
        <p:spPr>
          <a:xfrm>
            <a:off x="12290" y="1703801"/>
            <a:ext cx="7335264" cy="923330"/>
          </a:xfrm>
          <a:prstGeom prst="rect">
            <a:avLst/>
          </a:prstGeom>
          <a:noFill/>
        </p:spPr>
        <p:txBody>
          <a:bodyPr wrap="square" lIns="91440" tIns="45720" rIns="91440" bIns="45720">
            <a:spAutoFit/>
          </a:bodyPr>
          <a:lstStyle/>
          <a:p>
            <a:pPr algn="ctr"/>
            <a:r>
              <a:rPr lang="en-US" sz="5400" b="0" cap="none" spc="0" dirty="0">
                <a:ln w="0"/>
                <a:solidFill>
                  <a:srgbClr val="109BDA"/>
                </a:solidFill>
                <a:effectLst>
                  <a:outerShdw blurRad="38100" dist="19050" dir="2700000" algn="tl" rotWithShape="0">
                    <a:schemeClr val="dk1">
                      <a:alpha val="40000"/>
                    </a:schemeClr>
                  </a:outerShdw>
                </a:effectLst>
              </a:rPr>
              <a:t>One-Hot Encoding </a:t>
            </a:r>
          </a:p>
        </p:txBody>
      </p:sp>
      <p:sp>
        <p:nvSpPr>
          <p:cNvPr id="16" name="Rectangle 1">
            <a:extLst>
              <a:ext uri="{FF2B5EF4-FFF2-40B4-BE49-F238E27FC236}">
                <a16:creationId xmlns:a16="http://schemas.microsoft.com/office/drawing/2014/main" id="{85F52CF3-85C9-BF69-134A-C71B24D72C10}"/>
              </a:ext>
            </a:extLst>
          </p:cNvPr>
          <p:cNvSpPr>
            <a:spLocks noChangeArrowheads="1"/>
          </p:cNvSpPr>
          <p:nvPr/>
        </p:nvSpPr>
        <p:spPr bwMode="auto">
          <a:xfrm>
            <a:off x="632936" y="3771900"/>
            <a:ext cx="7991363"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panose="020B0604020202020204" pitchFamily="34" charset="0"/>
              </a:rPr>
              <a:t>We utilized one-hot encoding to transform categorical data into a numerical format appropriate for our predictive model. This method entails encoding the categorical values with dummy numerical values, allowing the machine learning algorithms to handle this information efficiently.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pic>
        <p:nvPicPr>
          <p:cNvPr id="18" name="Picture 17">
            <a:extLst>
              <a:ext uri="{FF2B5EF4-FFF2-40B4-BE49-F238E27FC236}">
                <a16:creationId xmlns:a16="http://schemas.microsoft.com/office/drawing/2014/main" id="{5B9ABDE8-5B81-2591-C509-8684E3CAF1C3}"/>
              </a:ext>
            </a:extLst>
          </p:cNvPr>
          <p:cNvPicPr>
            <a:picLocks noChangeAspect="1"/>
          </p:cNvPicPr>
          <p:nvPr/>
        </p:nvPicPr>
        <p:blipFill>
          <a:blip r:embed="rId2"/>
          <a:stretch>
            <a:fillRect/>
          </a:stretch>
        </p:blipFill>
        <p:spPr>
          <a:xfrm>
            <a:off x="8879794" y="3580958"/>
            <a:ext cx="8726118" cy="4020754"/>
          </a:xfrm>
          <a:prstGeom prst="rect">
            <a:avLst/>
          </a:prstGeom>
        </p:spPr>
      </p:pic>
    </p:spTree>
    <p:extLst>
      <p:ext uri="{BB962C8B-B14F-4D97-AF65-F5344CB8AC3E}">
        <p14:creationId xmlns:p14="http://schemas.microsoft.com/office/powerpoint/2010/main" val="28934227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9" name="Rectangle 18">
            <a:extLst>
              <a:ext uri="{FF2B5EF4-FFF2-40B4-BE49-F238E27FC236}">
                <a16:creationId xmlns:a16="http://schemas.microsoft.com/office/drawing/2014/main" id="{00BE7110-ADE4-D3CF-340B-DD0AE8E30A6A}"/>
              </a:ext>
            </a:extLst>
          </p:cNvPr>
          <p:cNvSpPr/>
          <p:nvPr/>
        </p:nvSpPr>
        <p:spPr>
          <a:xfrm>
            <a:off x="457200" y="1714500"/>
            <a:ext cx="8930221" cy="1015663"/>
          </a:xfrm>
          <a:prstGeom prst="rect">
            <a:avLst/>
          </a:prstGeom>
          <a:noFill/>
        </p:spPr>
        <p:txBody>
          <a:bodyPr wrap="square" lIns="91440" tIns="45720" rIns="91440" bIns="45720">
            <a:spAutoFit/>
          </a:bodyPr>
          <a:lstStyle/>
          <a:p>
            <a:pPr algn="ctr"/>
            <a:r>
              <a:rPr lang="en-US" sz="6000" b="0" cap="none" spc="0" dirty="0">
                <a:ln w="0"/>
                <a:solidFill>
                  <a:srgbClr val="109BDA"/>
                </a:solidFill>
                <a:effectLst>
                  <a:outerShdw blurRad="38100" dist="19050" dir="2700000" algn="tl" rotWithShape="0">
                    <a:schemeClr val="dk1">
                      <a:alpha val="40000"/>
                    </a:schemeClr>
                  </a:outerShdw>
                </a:effectLst>
              </a:rPr>
              <a:t>Data spitting and scalin</a:t>
            </a:r>
            <a:r>
              <a:rPr lang="en-US" sz="6000" dirty="0">
                <a:ln w="0"/>
                <a:solidFill>
                  <a:srgbClr val="109BDA"/>
                </a:solidFill>
                <a:effectLst>
                  <a:outerShdw blurRad="38100" dist="19050" dir="2700000" algn="tl" rotWithShape="0">
                    <a:schemeClr val="dk1">
                      <a:alpha val="40000"/>
                    </a:schemeClr>
                  </a:outerShdw>
                </a:effectLst>
              </a:rPr>
              <a:t>g</a:t>
            </a:r>
            <a:endParaRPr lang="en-US" sz="6000" b="0" cap="none" spc="0" dirty="0">
              <a:ln w="0"/>
              <a:solidFill>
                <a:srgbClr val="109BDA"/>
              </a:solidFill>
              <a:effectLst>
                <a:outerShdw blurRad="38100" dist="19050" dir="2700000" algn="tl" rotWithShape="0">
                  <a:schemeClr val="dk1">
                    <a:alpha val="40000"/>
                  </a:schemeClr>
                </a:outerShdw>
              </a:effectLst>
            </a:endParaRPr>
          </a:p>
        </p:txBody>
      </p:sp>
      <p:sp>
        <p:nvSpPr>
          <p:cNvPr id="16" name="Rectangle 1">
            <a:extLst>
              <a:ext uri="{FF2B5EF4-FFF2-40B4-BE49-F238E27FC236}">
                <a16:creationId xmlns:a16="http://schemas.microsoft.com/office/drawing/2014/main" id="{85F52CF3-85C9-BF69-134A-C71B24D72C10}"/>
              </a:ext>
            </a:extLst>
          </p:cNvPr>
          <p:cNvSpPr>
            <a:spLocks noChangeArrowheads="1"/>
          </p:cNvSpPr>
          <p:nvPr/>
        </p:nvSpPr>
        <p:spPr bwMode="auto">
          <a:xfrm>
            <a:off x="1051979" y="3299174"/>
            <a:ext cx="7991363"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sz="3200" dirty="0"/>
          </a:p>
          <a:p>
            <a:r>
              <a:rPr lang="en-US" sz="3200" dirty="0"/>
              <a:t>We divided the dataset into training and testing sets with a 7:3 ratio to train the linear regression model. To scale the features, we used a standard scaler to standardize the data, ensuring each feature has a mean of 0 and a standard deviation of 1.</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p:pic>
        <p:nvPicPr>
          <p:cNvPr id="14" name="Picture 13">
            <a:extLst>
              <a:ext uri="{FF2B5EF4-FFF2-40B4-BE49-F238E27FC236}">
                <a16:creationId xmlns:a16="http://schemas.microsoft.com/office/drawing/2014/main" id="{5AE821BA-BC63-AF8A-0B16-F19805DDD132}"/>
              </a:ext>
            </a:extLst>
          </p:cNvPr>
          <p:cNvPicPr>
            <a:picLocks noChangeAspect="1"/>
          </p:cNvPicPr>
          <p:nvPr/>
        </p:nvPicPr>
        <p:blipFill>
          <a:blip r:embed="rId2"/>
          <a:stretch>
            <a:fillRect/>
          </a:stretch>
        </p:blipFill>
        <p:spPr>
          <a:xfrm>
            <a:off x="9677400" y="3299174"/>
            <a:ext cx="8149534" cy="4511326"/>
          </a:xfrm>
          <a:prstGeom prst="rect">
            <a:avLst/>
          </a:prstGeom>
        </p:spPr>
      </p:pic>
    </p:spTree>
    <p:extLst>
      <p:ext uri="{BB962C8B-B14F-4D97-AF65-F5344CB8AC3E}">
        <p14:creationId xmlns:p14="http://schemas.microsoft.com/office/powerpoint/2010/main" val="19281681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256665" y="1935972"/>
            <a:ext cx="16361537" cy="765594"/>
          </a:xfrm>
          <a:prstGeom prst="rect">
            <a:avLst/>
          </a:prstGeom>
        </p:spPr>
        <p:txBody>
          <a:bodyPr lIns="0" tIns="0" rIns="0" bIns="0" rtlCol="0" anchor="t">
            <a:spAutoFit/>
          </a:bodyPr>
          <a:lstStyle/>
          <a:p>
            <a:pPr algn="l">
              <a:lnSpc>
                <a:spcPts val="5759"/>
              </a:lnSpc>
            </a:pPr>
            <a:r>
              <a:rPr lang="en-US" sz="5400" spc="-53" dirty="0">
                <a:solidFill>
                  <a:srgbClr val="404040"/>
                </a:solidFill>
                <a:latin typeface="Hind Bold"/>
                <a:ea typeface="Hind Bold"/>
                <a:cs typeface="Hind Bold"/>
                <a:sym typeface="Hind Bold"/>
              </a:rPr>
              <a:t>Results</a:t>
            </a:r>
          </a:p>
        </p:txBody>
      </p:sp>
      <p:grpSp>
        <p:nvGrpSpPr>
          <p:cNvPr id="4" name="Group 4"/>
          <p:cNvGrpSpPr/>
          <p:nvPr/>
        </p:nvGrpSpPr>
        <p:grpSpPr>
          <a:xfrm>
            <a:off x="669807" y="685800"/>
            <a:ext cx="5554980" cy="142496"/>
            <a:chOff x="0" y="0"/>
            <a:chExt cx="7406640" cy="189994"/>
          </a:xfrm>
        </p:grpSpPr>
        <p:sp>
          <p:nvSpPr>
            <p:cNvPr id="5" name="Freeform 5"/>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12063222" y="680463"/>
            <a:ext cx="5554980" cy="147831"/>
            <a:chOff x="0" y="0"/>
            <a:chExt cx="7406640" cy="197108"/>
          </a:xfrm>
        </p:grpSpPr>
        <p:sp>
          <p:nvSpPr>
            <p:cNvPr id="9" name="Freeform 9"/>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sp>
        <p:nvSpPr>
          <p:cNvPr id="18" name="TextBox 17">
            <a:extLst>
              <a:ext uri="{FF2B5EF4-FFF2-40B4-BE49-F238E27FC236}">
                <a16:creationId xmlns:a16="http://schemas.microsoft.com/office/drawing/2014/main" id="{35B76EFE-E06D-DEE5-7BD4-690AE6BCBD88}"/>
              </a:ext>
            </a:extLst>
          </p:cNvPr>
          <p:cNvSpPr txBox="1"/>
          <p:nvPr/>
        </p:nvSpPr>
        <p:spPr>
          <a:xfrm>
            <a:off x="1371600" y="2933056"/>
            <a:ext cx="6705600" cy="3539430"/>
          </a:xfrm>
          <a:prstGeom prst="rect">
            <a:avLst/>
          </a:prstGeom>
          <a:noFill/>
        </p:spPr>
        <p:txBody>
          <a:bodyPr wrap="square">
            <a:spAutoFit/>
          </a:bodyPr>
          <a:lstStyle/>
          <a:p>
            <a:r>
              <a:rPr lang="en-US" sz="2800" dirty="0"/>
              <a:t>Using this function, we established the correlation between variables. The seaborn library's pair plot function produces a matrix of scatter plots. We need to focus mainly on the last row, which has the burn rate on the y-axis, as burn rate is the target variable. This row helps us understand how each feature correlates with the burn rate.</a:t>
            </a:r>
            <a:endParaRPr lang="en-US" sz="2800" b="0" cap="none" spc="0" dirty="0">
              <a:ln w="0"/>
              <a:solidFill>
                <a:schemeClr val="tx1"/>
              </a:solidFill>
              <a:effectLst>
                <a:outerShdw blurRad="38100" dist="19050" dir="2700000" algn="tl" rotWithShape="0">
                  <a:schemeClr val="dk1">
                    <a:alpha val="40000"/>
                  </a:schemeClr>
                </a:outerShdw>
              </a:effectLst>
            </a:endParaRPr>
          </a:p>
        </p:txBody>
      </p:sp>
      <p:pic>
        <p:nvPicPr>
          <p:cNvPr id="20" name="Picture 19">
            <a:extLst>
              <a:ext uri="{FF2B5EF4-FFF2-40B4-BE49-F238E27FC236}">
                <a16:creationId xmlns:a16="http://schemas.microsoft.com/office/drawing/2014/main" id="{A1A69C2D-81FD-CE57-7F11-8A7BE50AAD23}"/>
              </a:ext>
            </a:extLst>
          </p:cNvPr>
          <p:cNvPicPr>
            <a:picLocks noChangeAspect="1"/>
          </p:cNvPicPr>
          <p:nvPr/>
        </p:nvPicPr>
        <p:blipFill>
          <a:blip r:embed="rId2"/>
          <a:stretch>
            <a:fillRect/>
          </a:stretch>
        </p:blipFill>
        <p:spPr>
          <a:xfrm>
            <a:off x="10205886" y="2324100"/>
            <a:ext cx="6296904" cy="64493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6" name="Rectangle 1">
            <a:extLst>
              <a:ext uri="{FF2B5EF4-FFF2-40B4-BE49-F238E27FC236}">
                <a16:creationId xmlns:a16="http://schemas.microsoft.com/office/drawing/2014/main" id="{85F52CF3-85C9-BF69-134A-C71B24D72C10}"/>
              </a:ext>
            </a:extLst>
          </p:cNvPr>
          <p:cNvSpPr>
            <a:spLocks noChangeArrowheads="1"/>
          </p:cNvSpPr>
          <p:nvPr/>
        </p:nvSpPr>
        <p:spPr bwMode="auto">
          <a:xfrm>
            <a:off x="914400" y="2933700"/>
            <a:ext cx="7991363" cy="5324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eaLnBrk="0" fontAlgn="base" hangingPunct="0">
              <a:spcBef>
                <a:spcPct val="0"/>
              </a:spcBef>
              <a:spcAft>
                <a:spcPct val="0"/>
              </a:spcAft>
              <a:buFont typeface="Arial" panose="020B0604020202020204" pitchFamily="34" charset="0"/>
              <a:buChar char="•"/>
            </a:pPr>
            <a:r>
              <a:rPr lang="en-US" sz="3200" noProof="0" dirty="0">
                <a:solidFill>
                  <a:srgbClr val="109BDA"/>
                </a:solidFill>
              </a:rPr>
              <a:t> Linear </a:t>
            </a:r>
            <a:r>
              <a:rPr lang="en-US" sz="3200" dirty="0">
                <a:solidFill>
                  <a:srgbClr val="109BDA"/>
                </a:solidFill>
              </a:rPr>
              <a:t>R</a:t>
            </a:r>
            <a:r>
              <a:rPr lang="en-US" sz="3200" noProof="0" dirty="0">
                <a:solidFill>
                  <a:srgbClr val="109BDA"/>
                </a:solidFill>
              </a:rPr>
              <a:t>egression Model</a:t>
            </a:r>
            <a:endParaRPr lang="en-US" sz="3200" dirty="0"/>
          </a:p>
          <a:p>
            <a:pPr lvl="2" eaLnBrk="0" fontAlgn="base" hangingPunct="0">
              <a:spcBef>
                <a:spcPct val="0"/>
              </a:spcBef>
              <a:spcAft>
                <a:spcPct val="0"/>
              </a:spcAft>
            </a:pPr>
            <a:r>
              <a:rPr lang="en-US" sz="2800" dirty="0"/>
              <a:t>We trained the linear regression model using the training dataset. The model now includes five independent variables: Designation, Resource Allocation, Mental Fatigue Score (MFS), Company Type, and Work From Home (WFH) setup, with the burn rate as the dependent variable to be predicted. By examining these features, the model aims to pinpoint the key factors contributing to employee burnout and make precise predictions.</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pic>
        <p:nvPicPr>
          <p:cNvPr id="15" name="Picture 14">
            <a:extLst>
              <a:ext uri="{FF2B5EF4-FFF2-40B4-BE49-F238E27FC236}">
                <a16:creationId xmlns:a16="http://schemas.microsoft.com/office/drawing/2014/main" id="{F4C853F1-D2CC-B62B-B13E-C05116F4B995}"/>
              </a:ext>
            </a:extLst>
          </p:cNvPr>
          <p:cNvPicPr>
            <a:picLocks noChangeAspect="1"/>
          </p:cNvPicPr>
          <p:nvPr/>
        </p:nvPicPr>
        <p:blipFill>
          <a:blip r:embed="rId2"/>
          <a:stretch>
            <a:fillRect/>
          </a:stretch>
        </p:blipFill>
        <p:spPr>
          <a:xfrm>
            <a:off x="9174108" y="4152900"/>
            <a:ext cx="8005572" cy="3200400"/>
          </a:xfrm>
          <a:prstGeom prst="rect">
            <a:avLst/>
          </a:prstGeom>
        </p:spPr>
      </p:pic>
      <p:sp>
        <p:nvSpPr>
          <p:cNvPr id="18" name="TextBox 17">
            <a:extLst>
              <a:ext uri="{FF2B5EF4-FFF2-40B4-BE49-F238E27FC236}">
                <a16:creationId xmlns:a16="http://schemas.microsoft.com/office/drawing/2014/main" id="{040A909C-0742-91BA-24DD-3D73C45CB1D5}"/>
              </a:ext>
            </a:extLst>
          </p:cNvPr>
          <p:cNvSpPr txBox="1"/>
          <p:nvPr/>
        </p:nvSpPr>
        <p:spPr>
          <a:xfrm>
            <a:off x="1219200" y="1816888"/>
            <a:ext cx="9446342" cy="904094"/>
          </a:xfrm>
          <a:prstGeom prst="rect">
            <a:avLst/>
          </a:prstGeom>
          <a:noFill/>
        </p:spPr>
        <p:txBody>
          <a:bodyPr wrap="square">
            <a:spAutoFit/>
          </a:bodyPr>
          <a:lstStyle/>
          <a:p>
            <a:pPr algn="l">
              <a:lnSpc>
                <a:spcPts val="5759"/>
              </a:lnSpc>
            </a:pPr>
            <a:r>
              <a:rPr lang="en-US" sz="6600" spc="-53" dirty="0">
                <a:solidFill>
                  <a:srgbClr val="404040"/>
                </a:solidFill>
                <a:latin typeface="Hind Bold"/>
                <a:ea typeface="Hind Bold"/>
                <a:cs typeface="Hind Bold"/>
                <a:sym typeface="Hind Bold"/>
              </a:rPr>
              <a:t>Results</a:t>
            </a:r>
          </a:p>
        </p:txBody>
      </p:sp>
    </p:spTree>
    <p:extLst>
      <p:ext uri="{BB962C8B-B14F-4D97-AF65-F5344CB8AC3E}">
        <p14:creationId xmlns:p14="http://schemas.microsoft.com/office/powerpoint/2010/main" val="16253921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6" name="Rectangle 1">
            <a:extLst>
              <a:ext uri="{FF2B5EF4-FFF2-40B4-BE49-F238E27FC236}">
                <a16:creationId xmlns:a16="http://schemas.microsoft.com/office/drawing/2014/main" id="{85F52CF3-85C9-BF69-134A-C71B24D72C10}"/>
              </a:ext>
            </a:extLst>
          </p:cNvPr>
          <p:cNvSpPr>
            <a:spLocks noChangeArrowheads="1"/>
          </p:cNvSpPr>
          <p:nvPr/>
        </p:nvSpPr>
        <p:spPr bwMode="auto">
          <a:xfrm>
            <a:off x="914400" y="2876609"/>
            <a:ext cx="9677400" cy="5324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a:buFont typeface="Arial" panose="020B0604020202020204" pitchFamily="34" charset="0"/>
              <a:buChar char="•"/>
            </a:pPr>
            <a:r>
              <a:rPr lang="en-US" sz="3200" cap="none" spc="0" dirty="0">
                <a:ln w="0"/>
                <a:solidFill>
                  <a:srgbClr val="109BDA"/>
                </a:solidFill>
                <a:effectLst>
                  <a:outerShdw blurRad="38100" dist="19050" dir="2700000" algn="tl" rotWithShape="0">
                    <a:schemeClr val="dk1">
                      <a:alpha val="40000"/>
                    </a:schemeClr>
                  </a:outerShdw>
                </a:effectLst>
              </a:rPr>
              <a:t>Calculating the Metrics </a:t>
            </a:r>
          </a:p>
          <a:p>
            <a:pPr marL="457200" indent="-457200">
              <a:buFont typeface="Arial" panose="020B0604020202020204" pitchFamily="34" charset="0"/>
              <a:buChar char="•"/>
            </a:pPr>
            <a:endParaRPr lang="en-US" sz="2800" dirty="0"/>
          </a:p>
          <a:p>
            <a:pPr lvl="2"/>
            <a:r>
              <a:rPr lang="en-US" sz="2800" dirty="0"/>
              <a:t>According to the evaluation metrics, the Linear Regression model is the most effective for predicting burnout analysis. It demonstrates the lowest mean squared error, root mean squared error, and mean absolute error, signifying higher accuracy and precision in its predictions. Furthermore, it has the highest R-squared score, indicating a good fit to the data and explaining a larger proportion of the variance in the target variable. Therefore, we have decided to deploy this model.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pic>
        <p:nvPicPr>
          <p:cNvPr id="14" name="Picture 13">
            <a:extLst>
              <a:ext uri="{FF2B5EF4-FFF2-40B4-BE49-F238E27FC236}">
                <a16:creationId xmlns:a16="http://schemas.microsoft.com/office/drawing/2014/main" id="{79FBF696-C841-4B2D-7A45-9A0BD4033662}"/>
              </a:ext>
            </a:extLst>
          </p:cNvPr>
          <p:cNvPicPr>
            <a:picLocks noChangeAspect="1"/>
          </p:cNvPicPr>
          <p:nvPr/>
        </p:nvPicPr>
        <p:blipFill>
          <a:blip r:embed="rId2"/>
          <a:stretch>
            <a:fillRect/>
          </a:stretch>
        </p:blipFill>
        <p:spPr>
          <a:xfrm>
            <a:off x="10972800" y="2720509"/>
            <a:ext cx="5824298" cy="5189202"/>
          </a:xfrm>
          <a:prstGeom prst="rect">
            <a:avLst/>
          </a:prstGeom>
        </p:spPr>
      </p:pic>
      <p:sp>
        <p:nvSpPr>
          <p:cNvPr id="481" name="TextBox 480">
            <a:extLst>
              <a:ext uri="{FF2B5EF4-FFF2-40B4-BE49-F238E27FC236}">
                <a16:creationId xmlns:a16="http://schemas.microsoft.com/office/drawing/2014/main" id="{DC4A8618-FF69-77D5-141D-F3DCE4CB1B66}"/>
              </a:ext>
            </a:extLst>
          </p:cNvPr>
          <p:cNvSpPr txBox="1"/>
          <p:nvPr/>
        </p:nvSpPr>
        <p:spPr>
          <a:xfrm>
            <a:off x="1132907" y="1645351"/>
            <a:ext cx="10183760" cy="881010"/>
          </a:xfrm>
          <a:prstGeom prst="rect">
            <a:avLst/>
          </a:prstGeom>
          <a:noFill/>
        </p:spPr>
        <p:txBody>
          <a:bodyPr wrap="square">
            <a:spAutoFit/>
          </a:bodyPr>
          <a:lstStyle/>
          <a:p>
            <a:pPr algn="l">
              <a:lnSpc>
                <a:spcPts val="5759"/>
              </a:lnSpc>
            </a:pPr>
            <a:r>
              <a:rPr lang="en-US" sz="6000" spc="-53" dirty="0">
                <a:solidFill>
                  <a:srgbClr val="404040"/>
                </a:solidFill>
                <a:latin typeface="Hind Bold"/>
                <a:ea typeface="Hind Bold"/>
                <a:cs typeface="Hind Bold"/>
                <a:sym typeface="Hind Bold"/>
              </a:rPr>
              <a:t>Results</a:t>
            </a:r>
          </a:p>
        </p:txBody>
      </p:sp>
    </p:spTree>
    <p:extLst>
      <p:ext uri="{BB962C8B-B14F-4D97-AF65-F5344CB8AC3E}">
        <p14:creationId xmlns:p14="http://schemas.microsoft.com/office/powerpoint/2010/main" val="40732947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959463" y="1638300"/>
            <a:ext cx="16361537" cy="765594"/>
          </a:xfrm>
          <a:prstGeom prst="rect">
            <a:avLst/>
          </a:prstGeom>
        </p:spPr>
        <p:txBody>
          <a:bodyPr lIns="0" tIns="0" rIns="0" bIns="0" rtlCol="0" anchor="t">
            <a:spAutoFit/>
          </a:bodyPr>
          <a:lstStyle/>
          <a:p>
            <a:pPr algn="l">
              <a:lnSpc>
                <a:spcPts val="5759"/>
              </a:lnSpc>
            </a:pPr>
            <a:r>
              <a:rPr lang="en-US" sz="5400" spc="-53" dirty="0">
                <a:solidFill>
                  <a:srgbClr val="404040"/>
                </a:solidFill>
                <a:latin typeface="Hind Bold"/>
                <a:ea typeface="Hind Bold"/>
                <a:cs typeface="Hind Bold"/>
                <a:sym typeface="Hind Bold"/>
              </a:rPr>
              <a:t>Results</a:t>
            </a:r>
          </a:p>
        </p:txBody>
      </p:sp>
      <p:grpSp>
        <p:nvGrpSpPr>
          <p:cNvPr id="4" name="Group 4"/>
          <p:cNvGrpSpPr/>
          <p:nvPr/>
        </p:nvGrpSpPr>
        <p:grpSpPr>
          <a:xfrm>
            <a:off x="669807" y="685800"/>
            <a:ext cx="5554980" cy="142496"/>
            <a:chOff x="0" y="0"/>
            <a:chExt cx="7406640" cy="189994"/>
          </a:xfrm>
        </p:grpSpPr>
        <p:sp>
          <p:nvSpPr>
            <p:cNvPr id="5" name="Freeform 5"/>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12063222" y="680463"/>
            <a:ext cx="5554980" cy="147831"/>
            <a:chOff x="0" y="0"/>
            <a:chExt cx="7406640" cy="197108"/>
          </a:xfrm>
        </p:grpSpPr>
        <p:sp>
          <p:nvSpPr>
            <p:cNvPr id="9" name="Freeform 9"/>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sp>
        <p:nvSpPr>
          <p:cNvPr id="12" name="Rectangle 11">
            <a:extLst>
              <a:ext uri="{FF2B5EF4-FFF2-40B4-BE49-F238E27FC236}">
                <a16:creationId xmlns:a16="http://schemas.microsoft.com/office/drawing/2014/main" id="{16F4DDB9-E295-5CE8-6225-EBB113B49535}"/>
              </a:ext>
            </a:extLst>
          </p:cNvPr>
          <p:cNvSpPr/>
          <p:nvPr/>
        </p:nvSpPr>
        <p:spPr>
          <a:xfrm>
            <a:off x="1173874" y="2687692"/>
            <a:ext cx="8126119" cy="6186309"/>
          </a:xfrm>
          <a:prstGeom prst="rect">
            <a:avLst/>
          </a:prstGeom>
          <a:noFill/>
        </p:spPr>
        <p:txBody>
          <a:bodyPr wrap="square" lIns="91440" tIns="45720" rIns="91440" bIns="45720">
            <a:spAutoFit/>
          </a:bodyPr>
          <a:lstStyle/>
          <a:p>
            <a:r>
              <a:rPr lang="en-US" sz="3600" dirty="0"/>
              <a:t>The plot illustrates the actual versus predicted values for the burn rate, with the red dotted line representing the regression line fitted by the model. This visualization aids in assessing the model's accuracy by comparing the predicted burn rates to the actual values. Ideally, the predicted values should closely match the actual values, and the green dotted line should closely follow the trend of the data points.</a:t>
            </a:r>
            <a:endParaRPr lang="en-US" sz="3600" b="0" cap="none" spc="0" dirty="0">
              <a:ln w="0"/>
              <a:solidFill>
                <a:schemeClr val="tx1"/>
              </a:solidFill>
              <a:effectLst>
                <a:outerShdw blurRad="38100" dist="19050" dir="2700000" algn="tl" rotWithShape="0">
                  <a:schemeClr val="dk1">
                    <a:alpha val="40000"/>
                  </a:schemeClr>
                </a:outerShdw>
              </a:effectLst>
            </a:endParaRPr>
          </a:p>
        </p:txBody>
      </p:sp>
      <p:pic>
        <p:nvPicPr>
          <p:cNvPr id="14" name="Picture 13">
            <a:extLst>
              <a:ext uri="{FF2B5EF4-FFF2-40B4-BE49-F238E27FC236}">
                <a16:creationId xmlns:a16="http://schemas.microsoft.com/office/drawing/2014/main" id="{6D9D92E6-ED83-50A5-11F1-D02C225FDBDB}"/>
              </a:ext>
            </a:extLst>
          </p:cNvPr>
          <p:cNvPicPr>
            <a:picLocks noChangeAspect="1"/>
          </p:cNvPicPr>
          <p:nvPr/>
        </p:nvPicPr>
        <p:blipFill>
          <a:blip r:embed="rId2"/>
          <a:stretch>
            <a:fillRect/>
          </a:stretch>
        </p:blipFill>
        <p:spPr>
          <a:xfrm>
            <a:off x="9829800" y="2687692"/>
            <a:ext cx="8024771" cy="5468734"/>
          </a:xfrm>
          <a:prstGeom prst="rect">
            <a:avLst/>
          </a:prstGeom>
        </p:spPr>
      </p:pic>
    </p:spTree>
    <p:extLst>
      <p:ext uri="{BB962C8B-B14F-4D97-AF65-F5344CB8AC3E}">
        <p14:creationId xmlns:p14="http://schemas.microsoft.com/office/powerpoint/2010/main" val="2681089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959463" y="1710906"/>
            <a:ext cx="16361537" cy="765594"/>
          </a:xfrm>
          <a:prstGeom prst="rect">
            <a:avLst/>
          </a:prstGeom>
        </p:spPr>
        <p:txBody>
          <a:bodyPr lIns="0" tIns="0" rIns="0" bIns="0" rtlCol="0" anchor="t">
            <a:spAutoFit/>
          </a:bodyPr>
          <a:lstStyle/>
          <a:p>
            <a:pPr algn="l">
              <a:lnSpc>
                <a:spcPts val="5759"/>
              </a:lnSpc>
            </a:pPr>
            <a:r>
              <a:rPr lang="en-US" sz="5400" spc="-53" dirty="0">
                <a:solidFill>
                  <a:srgbClr val="404040"/>
                </a:solidFill>
                <a:latin typeface="Hind Bold"/>
                <a:ea typeface="Hind Bold"/>
                <a:cs typeface="Hind Bold"/>
                <a:sym typeface="Hind Bold"/>
              </a:rPr>
              <a:t>Results</a:t>
            </a:r>
          </a:p>
        </p:txBody>
      </p:sp>
      <p:grpSp>
        <p:nvGrpSpPr>
          <p:cNvPr id="4" name="Group 4"/>
          <p:cNvGrpSpPr/>
          <p:nvPr/>
        </p:nvGrpSpPr>
        <p:grpSpPr>
          <a:xfrm>
            <a:off x="669807" y="685800"/>
            <a:ext cx="5554980" cy="142496"/>
            <a:chOff x="0" y="0"/>
            <a:chExt cx="7406640" cy="189994"/>
          </a:xfrm>
        </p:grpSpPr>
        <p:sp>
          <p:nvSpPr>
            <p:cNvPr id="5" name="Freeform 5"/>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12063222" y="680463"/>
            <a:ext cx="5554980" cy="147831"/>
            <a:chOff x="0" y="0"/>
            <a:chExt cx="7406640" cy="197108"/>
          </a:xfrm>
        </p:grpSpPr>
        <p:sp>
          <p:nvSpPr>
            <p:cNvPr id="9" name="Freeform 9"/>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pic>
        <p:nvPicPr>
          <p:cNvPr id="10" name="Picture 9">
            <a:extLst>
              <a:ext uri="{FF2B5EF4-FFF2-40B4-BE49-F238E27FC236}">
                <a16:creationId xmlns:a16="http://schemas.microsoft.com/office/drawing/2014/main" id="{34C5D934-3A57-7802-0932-153EED17C057}"/>
              </a:ext>
            </a:extLst>
          </p:cNvPr>
          <p:cNvPicPr>
            <a:picLocks noChangeAspect="1"/>
          </p:cNvPicPr>
          <p:nvPr/>
        </p:nvPicPr>
        <p:blipFill>
          <a:blip r:embed="rId2"/>
          <a:stretch>
            <a:fillRect/>
          </a:stretch>
        </p:blipFill>
        <p:spPr>
          <a:xfrm>
            <a:off x="9600725" y="2895600"/>
            <a:ext cx="7983064" cy="5144218"/>
          </a:xfrm>
          <a:prstGeom prst="rect">
            <a:avLst/>
          </a:prstGeom>
        </p:spPr>
      </p:pic>
      <p:sp>
        <p:nvSpPr>
          <p:cNvPr id="14" name="TextBox 13">
            <a:extLst>
              <a:ext uri="{FF2B5EF4-FFF2-40B4-BE49-F238E27FC236}">
                <a16:creationId xmlns:a16="http://schemas.microsoft.com/office/drawing/2014/main" id="{55DCA539-A165-C13C-9A53-793831C38C12}"/>
              </a:ext>
            </a:extLst>
          </p:cNvPr>
          <p:cNvSpPr txBox="1"/>
          <p:nvPr/>
        </p:nvSpPr>
        <p:spPr>
          <a:xfrm>
            <a:off x="1157168" y="2948792"/>
            <a:ext cx="7983064" cy="5632311"/>
          </a:xfrm>
          <a:prstGeom prst="rect">
            <a:avLst/>
          </a:prstGeom>
          <a:noFill/>
        </p:spPr>
        <p:txBody>
          <a:bodyPr wrap="square">
            <a:spAutoFit/>
          </a:bodyPr>
          <a:lstStyle/>
          <a:p>
            <a:r>
              <a:rPr lang="en-US" sz="4000" dirty="0"/>
              <a:t>We selected 30 random samples from the dataset and plotted their actual versus predicted values on the best fit line. This visualization demonstrates how closely the model's predictions align with the actual burn rate values for these samples, offering insights into the model's accuracy and performance.</a:t>
            </a:r>
            <a:endParaRPr lang="en-US" sz="40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517040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4" name="TextBox 14"/>
          <p:cNvSpPr txBox="1"/>
          <p:nvPr/>
        </p:nvSpPr>
        <p:spPr>
          <a:xfrm>
            <a:off x="1256665" y="1790700"/>
            <a:ext cx="13830935" cy="1487587"/>
          </a:xfrm>
          <a:prstGeom prst="rect">
            <a:avLst/>
          </a:prstGeom>
        </p:spPr>
        <p:txBody>
          <a:bodyPr wrap="square" lIns="0" tIns="0" rIns="0" bIns="0" rtlCol="0" anchor="t">
            <a:spAutoFit/>
          </a:bodyPr>
          <a:lstStyle/>
          <a:p>
            <a:pPr algn="l">
              <a:lnSpc>
                <a:spcPts val="5759"/>
              </a:lnSpc>
            </a:pPr>
            <a:r>
              <a:rPr lang="en-GB" sz="6000" b="1" dirty="0">
                <a:latin typeface="Times New Roman" panose="02020603050405020304" pitchFamily="18" charset="0"/>
                <a:ea typeface="+mj-lt"/>
                <a:cs typeface="Times New Roman" panose="02020603050405020304" pitchFamily="18" charset="0"/>
              </a:rPr>
              <a:t>Problem Statement: </a:t>
            </a:r>
            <a:r>
              <a:rPr lang="en-GB" sz="6000" dirty="0">
                <a:latin typeface="Times New Roman" panose="02020603050405020304" pitchFamily="18" charset="0"/>
                <a:ea typeface="+mj-lt"/>
                <a:cs typeface="Times New Roman" panose="02020603050405020304" pitchFamily="18" charset="0"/>
              </a:rPr>
              <a:t>Employee Burnout Prediction</a:t>
            </a:r>
            <a:endParaRPr lang="en-US" sz="4400" spc="-53" dirty="0">
              <a:solidFill>
                <a:srgbClr val="404040"/>
              </a:solidFill>
              <a:latin typeface="Times New Roman" panose="02020603050405020304" pitchFamily="18" charset="0"/>
              <a:ea typeface="Hind Bold"/>
              <a:cs typeface="Times New Roman" panose="02020603050405020304" pitchFamily="18" charset="0"/>
              <a:sym typeface="Hind Bold"/>
            </a:endParaRPr>
          </a:p>
        </p:txBody>
      </p:sp>
      <p:sp>
        <p:nvSpPr>
          <p:cNvPr id="15" name="TextBox 15"/>
          <p:cNvSpPr txBox="1"/>
          <p:nvPr/>
        </p:nvSpPr>
        <p:spPr>
          <a:xfrm>
            <a:off x="959463" y="3695700"/>
            <a:ext cx="16361537" cy="3604833"/>
          </a:xfrm>
          <a:prstGeom prst="rect">
            <a:avLst/>
          </a:prstGeom>
        </p:spPr>
        <p:txBody>
          <a:bodyPr lIns="0" tIns="0" rIns="0" bIns="0" rtlCol="0" anchor="t">
            <a:spAutoFit/>
          </a:bodyPr>
          <a:lstStyle/>
          <a:p>
            <a:pPr marL="651510" lvl="1" algn="l">
              <a:lnSpc>
                <a:spcPct val="150000"/>
              </a:lnSpc>
            </a:pPr>
            <a:r>
              <a:rPr lang="en-US" sz="3200" dirty="0">
                <a:latin typeface="Times New Roman" panose="02020603050405020304" pitchFamily="18" charset="0"/>
                <a:cs typeface="Times New Roman" panose="02020603050405020304" pitchFamily="18" charset="0"/>
              </a:rPr>
              <a:t>Employee burnout is extreme stress-related physical, emotional, and mental exhaustion that can negatively impact health and job performance. This project aims to develop a regression model to predict burnout by analyzing workload, mental fatigue, job role, and work-life balance factors. Identifying at-risk employees will help organizations take preventive measures to improve employee well-being and productivity.</a:t>
            </a:r>
            <a:r>
              <a:rPr lang="en-US" sz="3200" spc="-58" dirty="0">
                <a:solidFill>
                  <a:srgbClr val="404040"/>
                </a:solidFill>
                <a:latin typeface="Times New Roman" panose="02020603050405020304" pitchFamily="18" charset="0"/>
                <a:ea typeface="Zen Maru Gothic"/>
                <a:cs typeface="Times New Roman" panose="02020603050405020304" pitchFamily="18" charset="0"/>
                <a:sym typeface="Zen Maru Gothic"/>
              </a:rPr>
              <a:t>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6362742" y="685800"/>
            <a:ext cx="5554980" cy="137160"/>
            <a:chOff x="0" y="0"/>
            <a:chExt cx="7406640" cy="182880"/>
          </a:xfrm>
        </p:grpSpPr>
        <p:sp>
          <p:nvSpPr>
            <p:cNvPr id="5" name="Freeform 5"/>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6" name="Group 6"/>
          <p:cNvGrpSpPr/>
          <p:nvPr/>
        </p:nvGrpSpPr>
        <p:grpSpPr>
          <a:xfrm>
            <a:off x="12063222" y="680463"/>
            <a:ext cx="5554980" cy="147831"/>
            <a:chOff x="0" y="0"/>
            <a:chExt cx="7406640" cy="197108"/>
          </a:xfrm>
        </p:grpSpPr>
        <p:sp>
          <p:nvSpPr>
            <p:cNvPr id="7" name="Freeform 7"/>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sp>
        <p:nvSpPr>
          <p:cNvPr id="8" name="TextBox 8"/>
          <p:cNvSpPr txBox="1"/>
          <p:nvPr/>
        </p:nvSpPr>
        <p:spPr>
          <a:xfrm>
            <a:off x="963227" y="1270308"/>
            <a:ext cx="16361544" cy="723900"/>
          </a:xfrm>
          <a:prstGeom prst="rect">
            <a:avLst/>
          </a:prstGeom>
        </p:spPr>
        <p:txBody>
          <a:bodyPr lIns="0" tIns="0" rIns="0" bIns="0" rtlCol="0" anchor="t">
            <a:spAutoFit/>
          </a:bodyPr>
          <a:lstStyle/>
          <a:p>
            <a:pPr algn="l">
              <a:lnSpc>
                <a:spcPts val="5759"/>
              </a:lnSpc>
            </a:pPr>
            <a:r>
              <a:rPr lang="en-US" sz="4799" spc="-53">
                <a:solidFill>
                  <a:srgbClr val="404040"/>
                </a:solidFill>
                <a:latin typeface="Hind Bold"/>
                <a:ea typeface="Hind Bold"/>
                <a:cs typeface="Hind Bold"/>
                <a:sym typeface="Hind Bold"/>
              </a:rPr>
              <a:t>Links</a:t>
            </a:r>
          </a:p>
        </p:txBody>
      </p:sp>
      <p:sp>
        <p:nvSpPr>
          <p:cNvPr id="9" name="TextBox 9"/>
          <p:cNvSpPr txBox="1"/>
          <p:nvPr/>
        </p:nvSpPr>
        <p:spPr>
          <a:xfrm>
            <a:off x="827407" y="2933700"/>
            <a:ext cx="16625649" cy="5889369"/>
          </a:xfrm>
          <a:prstGeom prst="rect">
            <a:avLst/>
          </a:prstGeom>
        </p:spPr>
        <p:txBody>
          <a:bodyPr lIns="0" tIns="0" rIns="0" bIns="0" rtlCol="0" anchor="t">
            <a:spAutoFit/>
          </a:bodyPr>
          <a:lstStyle/>
          <a:p>
            <a:pPr marL="457200" indent="-457200">
              <a:lnSpc>
                <a:spcPts val="4200"/>
              </a:lnSpc>
              <a:buFont typeface="Arial" panose="020B0604020202020204" pitchFamily="34" charset="0"/>
              <a:buChar char="•"/>
            </a:pPr>
            <a:r>
              <a:rPr lang="en-US" sz="3000" dirty="0">
                <a:solidFill>
                  <a:srgbClr val="109BDA"/>
                </a:solidFill>
                <a:latin typeface="Canva Sans"/>
                <a:ea typeface="Canva Sans"/>
                <a:cs typeface="Canva Sans"/>
                <a:sym typeface="Canva Sans"/>
              </a:rPr>
              <a:t>CO-Lab link:  </a:t>
            </a:r>
            <a:r>
              <a:rPr lang="en-US" sz="3000" dirty="0">
                <a:solidFill>
                  <a:schemeClr val="accent3">
                    <a:lumMod val="75000"/>
                  </a:schemeClr>
                </a:solidFill>
                <a:latin typeface="Canva Sans"/>
                <a:ea typeface="Canva Sans"/>
                <a:cs typeface="Canva Sans"/>
                <a:sym typeface="Canva Sans"/>
              </a:rPr>
              <a:t>https://colab.research.google.com/drive/1ugdKgoCBU-_iWbRA6VUrKJBz62YHJIGv?usp=sharing</a:t>
            </a:r>
          </a:p>
          <a:p>
            <a:pPr marL="457200" indent="-457200">
              <a:lnSpc>
                <a:spcPts val="4200"/>
              </a:lnSpc>
              <a:buFont typeface="Arial" panose="020B0604020202020204" pitchFamily="34" charset="0"/>
              <a:buChar char="•"/>
            </a:pPr>
            <a:endParaRPr lang="en-US" sz="3000" dirty="0">
              <a:solidFill>
                <a:srgbClr val="109BDA"/>
              </a:solidFill>
              <a:latin typeface="Canva Sans"/>
              <a:ea typeface="Canva Sans"/>
              <a:cs typeface="Canva Sans"/>
              <a:sym typeface="Canva Sans"/>
            </a:endParaRPr>
          </a:p>
          <a:p>
            <a:pPr marL="457200" indent="-457200">
              <a:lnSpc>
                <a:spcPts val="4200"/>
              </a:lnSpc>
              <a:buFont typeface="Arial" panose="020B0604020202020204" pitchFamily="34" charset="0"/>
              <a:buChar char="•"/>
            </a:pPr>
            <a:r>
              <a:rPr lang="en-US" sz="3000" dirty="0">
                <a:solidFill>
                  <a:srgbClr val="109BDA"/>
                </a:solidFill>
                <a:latin typeface="Canva Sans"/>
                <a:ea typeface="Canva Sans"/>
                <a:cs typeface="Canva Sans"/>
                <a:sym typeface="Canva Sans"/>
              </a:rPr>
              <a:t>Data set from Kaggle: </a:t>
            </a:r>
            <a:r>
              <a:rPr lang="en-US" sz="3000" dirty="0">
                <a:solidFill>
                  <a:schemeClr val="accent3">
                    <a:lumMod val="75000"/>
                  </a:schemeClr>
                </a:solidFill>
                <a:latin typeface="Canva Sans"/>
                <a:ea typeface="Canva Sans"/>
                <a:cs typeface="Canva Sans"/>
                <a:sym typeface="Canva Sans"/>
                <a:hlinkClick r:id="rId2">
                  <a:extLst>
                    <a:ext uri="{A12FA001-AC4F-418D-AE19-62706E023703}">
                      <ahyp:hlinkClr xmlns:ahyp="http://schemas.microsoft.com/office/drawing/2018/hyperlinkcolor" val="tx"/>
                    </a:ext>
                  </a:extLst>
                </a:hlinkClick>
              </a:rPr>
              <a:t>https://www.kaggle.com/datasets/blurredmachine/are-your-employees-burning-out</a:t>
            </a:r>
            <a:endParaRPr lang="en-US" sz="3000" dirty="0">
              <a:solidFill>
                <a:schemeClr val="accent3">
                  <a:lumMod val="75000"/>
                </a:schemeClr>
              </a:solidFill>
              <a:latin typeface="Canva Sans"/>
              <a:ea typeface="Canva Sans"/>
              <a:cs typeface="Canva Sans"/>
              <a:sym typeface="Canva Sans"/>
            </a:endParaRPr>
          </a:p>
          <a:p>
            <a:pPr marL="457200" indent="-457200">
              <a:lnSpc>
                <a:spcPts val="4200"/>
              </a:lnSpc>
              <a:buFont typeface="Arial" panose="020B0604020202020204" pitchFamily="34" charset="0"/>
              <a:buChar char="•"/>
            </a:pPr>
            <a:endParaRPr lang="en-US" sz="3000" dirty="0">
              <a:solidFill>
                <a:srgbClr val="404040"/>
              </a:solidFill>
              <a:latin typeface="Canva Sans"/>
              <a:ea typeface="Canva Sans"/>
              <a:cs typeface="Canva Sans"/>
              <a:sym typeface="Canva Sans"/>
            </a:endParaRPr>
          </a:p>
          <a:p>
            <a:pPr marL="457200" indent="-457200">
              <a:lnSpc>
                <a:spcPts val="4200"/>
              </a:lnSpc>
              <a:buFont typeface="Arial" panose="020B0604020202020204" pitchFamily="34" charset="0"/>
              <a:buChar char="•"/>
            </a:pPr>
            <a:r>
              <a:rPr lang="en-US" sz="3000" dirty="0">
                <a:solidFill>
                  <a:srgbClr val="109BDA"/>
                </a:solidFill>
                <a:latin typeface="Canva Sans"/>
                <a:ea typeface="Canva Sans"/>
                <a:cs typeface="Canva Sans"/>
                <a:sym typeface="Canva Sans"/>
              </a:rPr>
              <a:t>Git-hub Link: </a:t>
            </a:r>
            <a:r>
              <a:rPr lang="en-US" sz="3000" dirty="0">
                <a:solidFill>
                  <a:schemeClr val="accent3">
                    <a:lumMod val="75000"/>
                  </a:schemeClr>
                </a:solidFill>
                <a:latin typeface="Canva Sans"/>
                <a:ea typeface="Canva Sans"/>
                <a:cs typeface="Canva Sans"/>
                <a:sym typeface="Canva Sans"/>
              </a:rPr>
              <a:t>https://github.com/Neeharikavasadi/Edunet-Internship.git</a:t>
            </a:r>
          </a:p>
          <a:p>
            <a:pPr marL="457200" indent="-457200">
              <a:lnSpc>
                <a:spcPts val="4200"/>
              </a:lnSpc>
              <a:buFont typeface="Arial" panose="020B0604020202020204" pitchFamily="34" charset="0"/>
              <a:buChar char="•"/>
            </a:pPr>
            <a:endParaRPr lang="en-US" sz="3000" dirty="0">
              <a:solidFill>
                <a:srgbClr val="109BDA"/>
              </a:solidFill>
              <a:latin typeface="Canva Sans"/>
              <a:ea typeface="Canva Sans"/>
              <a:cs typeface="Canva Sans"/>
              <a:sym typeface="Canva Sans"/>
            </a:endParaRPr>
          </a:p>
          <a:p>
            <a:pPr marL="457200" indent="-457200">
              <a:lnSpc>
                <a:spcPts val="4200"/>
              </a:lnSpc>
              <a:buFont typeface="Arial" panose="020B0604020202020204" pitchFamily="34" charset="0"/>
              <a:buChar char="•"/>
            </a:pPr>
            <a:r>
              <a:rPr lang="en-US" sz="3000" dirty="0">
                <a:solidFill>
                  <a:srgbClr val="109BDA"/>
                </a:solidFill>
                <a:latin typeface="Canva Sans"/>
                <a:ea typeface="Canva Sans"/>
                <a:cs typeface="Canva Sans"/>
                <a:sym typeface="Canva Sans"/>
              </a:rPr>
              <a:t>E-mail ID: </a:t>
            </a:r>
            <a:r>
              <a:rPr lang="en-US" sz="3000" dirty="0">
                <a:solidFill>
                  <a:schemeClr val="accent3">
                    <a:lumMod val="75000"/>
                  </a:schemeClr>
                </a:solidFill>
                <a:latin typeface="Canva Sans"/>
                <a:ea typeface="Canva Sans"/>
                <a:cs typeface="Canva Sans"/>
                <a:sym typeface="Canva Sans"/>
              </a:rPr>
              <a:t>neeharika_vasadi@srmap.edu.in</a:t>
            </a:r>
          </a:p>
          <a:p>
            <a:pPr>
              <a:lnSpc>
                <a:spcPts val="4200"/>
              </a:lnSpc>
            </a:pPr>
            <a:r>
              <a:rPr lang="en-US" sz="3000" dirty="0">
                <a:solidFill>
                  <a:srgbClr val="404040"/>
                </a:solidFill>
                <a:latin typeface="Canva Sans"/>
                <a:ea typeface="Canva Sans"/>
                <a:cs typeface="Canva Sans"/>
                <a:sym typeface="Canva Sans"/>
              </a:rPr>
              <a:t> </a:t>
            </a:r>
          </a:p>
          <a:p>
            <a:pPr marL="457200" indent="-457200">
              <a:lnSpc>
                <a:spcPts val="4200"/>
              </a:lnSpc>
              <a:buFont typeface="Arial" panose="020B0604020202020204" pitchFamily="34" charset="0"/>
              <a:buChar char="•"/>
            </a:pPr>
            <a:endParaRPr lang="en-US" sz="3000" dirty="0">
              <a:solidFill>
                <a:srgbClr val="404040"/>
              </a:solidFill>
              <a:latin typeface="Canva Sans"/>
              <a:ea typeface="Canva Sans"/>
              <a:cs typeface="Canva Sans"/>
              <a:sym typeface="Canva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B6048D-C88D-B238-972C-273E6CD0738B}"/>
              </a:ext>
            </a:extLst>
          </p:cNvPr>
          <p:cNvSpPr/>
          <p:nvPr/>
        </p:nvSpPr>
        <p:spPr>
          <a:xfrm>
            <a:off x="5638800" y="4152900"/>
            <a:ext cx="6544164" cy="1569660"/>
          </a:xfrm>
          <a:prstGeom prst="rect">
            <a:avLst/>
          </a:prstGeom>
          <a:noFill/>
        </p:spPr>
        <p:txBody>
          <a:bodyPr wrap="none" lIns="91440" tIns="45720" rIns="91440" bIns="45720">
            <a:spAutoFit/>
          </a:bodyPr>
          <a:lstStyle/>
          <a:p>
            <a:pPr algn="ctr"/>
            <a:r>
              <a:rPr lang="en-US" sz="9600" dirty="0">
                <a:ln w="0"/>
                <a:solidFill>
                  <a:schemeClr val="accent1"/>
                </a:solidFill>
                <a:effectLst>
                  <a:outerShdw blurRad="38100" dist="25400" dir="5400000" algn="ctr" rotWithShape="0">
                    <a:srgbClr val="6E747A">
                      <a:alpha val="43000"/>
                    </a:srgbClr>
                  </a:outerShdw>
                </a:effectLst>
              </a:rPr>
              <a:t>THANK YOU!</a:t>
            </a:r>
            <a:endParaRPr lang="en-US" sz="96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179543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4" name="TextBox 14"/>
          <p:cNvSpPr txBox="1"/>
          <p:nvPr/>
        </p:nvSpPr>
        <p:spPr>
          <a:xfrm>
            <a:off x="963228" y="1573302"/>
            <a:ext cx="16361537" cy="742950"/>
          </a:xfrm>
          <a:prstGeom prst="rect">
            <a:avLst/>
          </a:prstGeom>
        </p:spPr>
        <p:txBody>
          <a:bodyPr lIns="0" tIns="0" rIns="0" bIns="0" rtlCol="0" anchor="t">
            <a:spAutoFit/>
          </a:bodyPr>
          <a:lstStyle/>
          <a:p>
            <a:pPr algn="l">
              <a:lnSpc>
                <a:spcPts val="5879"/>
              </a:lnSpc>
            </a:pPr>
            <a:r>
              <a:rPr lang="en-US" sz="4899" b="1" spc="-54" dirty="0">
                <a:solidFill>
                  <a:srgbClr val="404040"/>
                </a:solidFill>
                <a:latin typeface="Times New Roman" panose="02020603050405020304" pitchFamily="18" charset="0"/>
                <a:ea typeface="Hind Bold"/>
                <a:cs typeface="Times New Roman" panose="02020603050405020304" pitchFamily="18" charset="0"/>
                <a:sym typeface="Hind Bold"/>
              </a:rPr>
              <a:t>AGENDA</a:t>
            </a:r>
          </a:p>
        </p:txBody>
      </p:sp>
      <p:sp>
        <p:nvSpPr>
          <p:cNvPr id="15" name="TextBox 15"/>
          <p:cNvSpPr txBox="1"/>
          <p:nvPr/>
        </p:nvSpPr>
        <p:spPr>
          <a:xfrm>
            <a:off x="970602" y="2476500"/>
            <a:ext cx="15595238" cy="10703379"/>
          </a:xfrm>
          <a:prstGeom prst="rect">
            <a:avLst/>
          </a:prstGeom>
        </p:spPr>
        <p:txBody>
          <a:bodyPr lIns="0" tIns="0" rIns="0" bIns="0" rtlCol="0" anchor="t">
            <a:spAutoFit/>
          </a:bodyPr>
          <a:lstStyle/>
          <a:p>
            <a:pPr marL="651510" lvl="1" indent="-325755" algn="l">
              <a:lnSpc>
                <a:spcPct val="150000"/>
              </a:lnSpc>
              <a:buFont typeface="Arial"/>
              <a:buChar char="•"/>
            </a:pPr>
            <a:r>
              <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rPr>
              <a:t>Project Overview</a:t>
            </a:r>
          </a:p>
          <a:p>
            <a:pPr marL="651510" lvl="1" indent="-325755">
              <a:lnSpc>
                <a:spcPct val="150000"/>
              </a:lnSpc>
              <a:buFont typeface="Arial"/>
              <a:buChar char="•"/>
            </a:pPr>
            <a:r>
              <a:rPr lang="en-US" sz="3600" spc="-52" dirty="0">
                <a:solidFill>
                  <a:srgbClr val="404040"/>
                </a:solidFill>
                <a:latin typeface="Times New Roman" panose="02020603050405020304" pitchFamily="18" charset="0"/>
                <a:ea typeface="Hind Bold"/>
                <a:cs typeface="Times New Roman" panose="02020603050405020304" pitchFamily="18" charset="0"/>
                <a:sym typeface="Hind Bold"/>
              </a:rPr>
              <a:t>Who Are The End User?</a:t>
            </a:r>
          </a:p>
          <a:p>
            <a:pPr marL="651510" lvl="1" indent="-325755" algn="l">
              <a:lnSpc>
                <a:spcPct val="150000"/>
              </a:lnSpc>
              <a:buFont typeface="Arial"/>
              <a:buChar char="•"/>
            </a:pPr>
            <a:r>
              <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rPr>
              <a:t>Your  Solution and  its Value Proposition</a:t>
            </a:r>
          </a:p>
          <a:p>
            <a:pPr marL="651510" lvl="1" indent="-325755" algn="l">
              <a:lnSpc>
                <a:spcPct val="150000"/>
              </a:lnSpc>
              <a:buFont typeface="Arial"/>
              <a:buChar char="•"/>
            </a:pPr>
            <a:r>
              <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rPr>
              <a:t>How did you customize the project and make it your own</a:t>
            </a:r>
          </a:p>
          <a:p>
            <a:pPr marL="651510" lvl="1" indent="-325755" algn="l">
              <a:lnSpc>
                <a:spcPct val="150000"/>
              </a:lnSpc>
              <a:buFont typeface="Arial"/>
              <a:buChar char="•"/>
            </a:pPr>
            <a:r>
              <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rPr>
              <a:t>Modelling</a:t>
            </a:r>
          </a:p>
          <a:p>
            <a:pPr marL="651510" lvl="1" indent="-325755" algn="l">
              <a:lnSpc>
                <a:spcPct val="150000"/>
              </a:lnSpc>
              <a:buFont typeface="Arial"/>
              <a:buChar char="•"/>
            </a:pPr>
            <a:r>
              <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rPr>
              <a:t>Results</a:t>
            </a:r>
          </a:p>
          <a:p>
            <a:pPr marL="651510" lvl="1" indent="-325755" algn="l">
              <a:lnSpc>
                <a:spcPct val="150000"/>
              </a:lnSpc>
              <a:buFont typeface="Arial"/>
              <a:buChar char="•"/>
            </a:pPr>
            <a:r>
              <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rPr>
              <a:t>Links </a:t>
            </a:r>
          </a:p>
          <a:p>
            <a:pPr algn="l">
              <a:lnSpc>
                <a:spcPct val="150000"/>
              </a:lnSpc>
            </a:pPr>
            <a:endPar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endParaRPr>
          </a:p>
          <a:p>
            <a:pPr marL="651510" lvl="1" indent="-325755" algn="l">
              <a:lnSpc>
                <a:spcPct val="150000"/>
              </a:lnSpc>
            </a:pPr>
            <a:endPar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endParaRPr>
          </a:p>
          <a:p>
            <a:pPr marL="651510" lvl="1" indent="-325755" algn="l">
              <a:lnSpc>
                <a:spcPct val="150000"/>
              </a:lnSpc>
            </a:pPr>
            <a:endPar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endParaRPr>
          </a:p>
          <a:p>
            <a:pPr marL="651510" lvl="1" indent="-325755" algn="l">
              <a:lnSpc>
                <a:spcPct val="150000"/>
              </a:lnSpc>
            </a:pPr>
            <a:endPar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endParaRPr>
          </a:p>
          <a:p>
            <a:pPr marL="651510" lvl="1" indent="-325755" algn="l">
              <a:lnSpc>
                <a:spcPct val="150000"/>
              </a:lnSpc>
            </a:pPr>
            <a:endPar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endParaRPr>
          </a:p>
          <a:p>
            <a:pPr marL="651510" lvl="1" indent="-325755" algn="l">
              <a:lnSpc>
                <a:spcPct val="150000"/>
              </a:lnSpc>
            </a:pPr>
            <a:endParaRPr lang="en-US" sz="3600" spc="-29" dirty="0">
              <a:solidFill>
                <a:srgbClr val="404040"/>
              </a:solidFill>
              <a:latin typeface="Times New Roman" panose="02020603050405020304" pitchFamily="18" charset="0"/>
              <a:ea typeface="Zen Maru Gothic"/>
              <a:cs typeface="Times New Roman" panose="02020603050405020304" pitchFamily="18" charset="0"/>
              <a:sym typeface="Zen Maru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4" name="TextBox 14"/>
          <p:cNvSpPr txBox="1"/>
          <p:nvPr/>
        </p:nvSpPr>
        <p:spPr>
          <a:xfrm>
            <a:off x="963228" y="1409700"/>
            <a:ext cx="16361537" cy="714375"/>
          </a:xfrm>
          <a:prstGeom prst="rect">
            <a:avLst/>
          </a:prstGeom>
        </p:spPr>
        <p:txBody>
          <a:bodyPr lIns="0" tIns="0" rIns="0" bIns="0" rtlCol="0" anchor="t">
            <a:spAutoFit/>
          </a:bodyPr>
          <a:lstStyle/>
          <a:p>
            <a:pPr algn="l">
              <a:lnSpc>
                <a:spcPts val="5639"/>
              </a:lnSpc>
            </a:pPr>
            <a:r>
              <a:rPr lang="en-US" sz="4699" b="1" spc="-52" dirty="0">
                <a:solidFill>
                  <a:srgbClr val="404040"/>
                </a:solidFill>
                <a:latin typeface="Times New Roman" panose="02020603050405020304" pitchFamily="18" charset="0"/>
                <a:ea typeface="Hind Bold"/>
                <a:cs typeface="Times New Roman" panose="02020603050405020304" pitchFamily="18" charset="0"/>
                <a:sym typeface="Hind Bold"/>
              </a:rPr>
              <a:t>PROJECT  OVERVIEW</a:t>
            </a:r>
          </a:p>
        </p:txBody>
      </p:sp>
      <p:sp>
        <p:nvSpPr>
          <p:cNvPr id="16" name="Rectangle 1">
            <a:extLst>
              <a:ext uri="{FF2B5EF4-FFF2-40B4-BE49-F238E27FC236}">
                <a16:creationId xmlns:a16="http://schemas.microsoft.com/office/drawing/2014/main" id="{D6CD2354-42F3-67D7-7B24-8CC0BC8A22C4}"/>
              </a:ext>
            </a:extLst>
          </p:cNvPr>
          <p:cNvSpPr>
            <a:spLocks noChangeArrowheads="1"/>
          </p:cNvSpPr>
          <p:nvPr/>
        </p:nvSpPr>
        <p:spPr bwMode="auto">
          <a:xfrm>
            <a:off x="995183" y="3570125"/>
            <a:ext cx="16631240" cy="5521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4000" b="1"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Objective:</a:t>
            </a:r>
            <a:r>
              <a:rPr kumimoji="0" lang="en-US" altLang="en-US" sz="4000" b="0"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 </a:t>
            </a:r>
            <a:r>
              <a:rPr kumimoji="0" lang="en-US" altLang="en-US" sz="4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Develop a machine learning model to predict employee burnout using factors such as mental fatigue score and burnout rate.</a:t>
            </a:r>
          </a:p>
          <a:p>
            <a:pPr marR="0" lvl="0" algn="l" defTabSz="914400" rtl="0" eaLnBrk="0" fontAlgn="base" latinLnBrk="0" hangingPunct="0">
              <a:spcBef>
                <a:spcPct val="0"/>
              </a:spcBef>
              <a:spcAft>
                <a:spcPct val="0"/>
              </a:spcAft>
              <a:buClrTx/>
              <a:buSzTx/>
              <a:tabLst/>
            </a:pPr>
            <a:endParaRPr kumimoji="0" lang="en-US" altLang="en-US" sz="4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spcBef>
                <a:spcPct val="0"/>
              </a:spcBef>
              <a:spcAft>
                <a:spcPct val="0"/>
              </a:spcAft>
              <a:buClrTx/>
              <a:buSzTx/>
              <a:buFont typeface="Arial" panose="020B0604020202020204" pitchFamily="34" charset="0"/>
              <a:buChar char="•"/>
              <a:tabLst/>
            </a:pPr>
            <a:r>
              <a:rPr kumimoji="0" lang="en-US" altLang="en-US" sz="4000" b="1"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Motivation:</a:t>
            </a:r>
            <a:r>
              <a:rPr kumimoji="0" lang="en-US" altLang="en-US" sz="4000" b="0"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 </a:t>
            </a:r>
            <a:r>
              <a:rPr kumimoji="0" lang="en-US" altLang="en-US" sz="4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Employee burnout, characterized by prolonged stress and exhaustion, impacts health and productivity. Early prediction and intervention are vital in maintaining employee well-being.</a:t>
            </a: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endParaRPr kumimoji="0" lang="en-US" altLang="en-US" sz="4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4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4" name="TextBox 14"/>
          <p:cNvSpPr txBox="1"/>
          <p:nvPr/>
        </p:nvSpPr>
        <p:spPr>
          <a:xfrm>
            <a:off x="963228" y="1409700"/>
            <a:ext cx="16361537" cy="714375"/>
          </a:xfrm>
          <a:prstGeom prst="rect">
            <a:avLst/>
          </a:prstGeom>
        </p:spPr>
        <p:txBody>
          <a:bodyPr lIns="0" tIns="0" rIns="0" bIns="0" rtlCol="0" anchor="t">
            <a:spAutoFit/>
          </a:bodyPr>
          <a:lstStyle/>
          <a:p>
            <a:pPr algn="l">
              <a:lnSpc>
                <a:spcPts val="5639"/>
              </a:lnSpc>
            </a:pPr>
            <a:r>
              <a:rPr lang="en-US" sz="4699" b="1" spc="-52" dirty="0">
                <a:solidFill>
                  <a:srgbClr val="404040"/>
                </a:solidFill>
                <a:latin typeface="Times New Roman" panose="02020603050405020304" pitchFamily="18" charset="0"/>
                <a:ea typeface="Hind Bold"/>
                <a:cs typeface="Times New Roman" panose="02020603050405020304" pitchFamily="18" charset="0"/>
                <a:sym typeface="Hind Bold"/>
              </a:rPr>
              <a:t>PROJECT  OVERVIEW</a:t>
            </a:r>
          </a:p>
        </p:txBody>
      </p:sp>
      <p:sp>
        <p:nvSpPr>
          <p:cNvPr id="16" name="Rectangle 1">
            <a:extLst>
              <a:ext uri="{FF2B5EF4-FFF2-40B4-BE49-F238E27FC236}">
                <a16:creationId xmlns:a16="http://schemas.microsoft.com/office/drawing/2014/main" id="{D6CD2354-42F3-67D7-7B24-8CC0BC8A22C4}"/>
              </a:ext>
            </a:extLst>
          </p:cNvPr>
          <p:cNvSpPr>
            <a:spLocks noChangeArrowheads="1"/>
          </p:cNvSpPr>
          <p:nvPr/>
        </p:nvSpPr>
        <p:spPr bwMode="auto">
          <a:xfrm>
            <a:off x="958312" y="1804987"/>
            <a:ext cx="16631240" cy="7390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Methodology:</a:t>
            </a:r>
            <a:endParaRPr kumimoji="0" lang="en-US" altLang="en-US" sz="3200" b="0"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endParaRPr>
          </a:p>
          <a:p>
            <a:pPr marL="1371600" lvl="2" indent="-457200" eaLnBrk="0" fontAlgn="base" hangingPunct="0">
              <a:lnSpc>
                <a:spcPct val="150000"/>
              </a:lnSpc>
              <a:spcBef>
                <a:spcPct val="0"/>
              </a:spcBef>
              <a:spcAft>
                <a:spcPct val="0"/>
              </a:spcAft>
              <a:buFont typeface="Arial" panose="020B0604020202020204" pitchFamily="34" charset="0"/>
              <a:buChar char="•"/>
            </a:pPr>
            <a:r>
              <a:rPr kumimoji="0" lang="en-US" altLang="en-US" sz="3200" b="1" i="0" u="none" strike="noStrike" cap="none" normalizeH="0" baseline="0" dirty="0">
                <a:ln>
                  <a:noFill/>
                </a:ln>
                <a:effectLst/>
                <a:latin typeface="Times New Roman" panose="02020603050405020304" pitchFamily="18" charset="0"/>
                <a:cs typeface="Times New Roman" panose="02020603050405020304" pitchFamily="18" charset="0"/>
              </a:rPr>
              <a:t>Data Collection:</a:t>
            </a:r>
            <a:r>
              <a:rPr kumimoji="0" lang="en-US" altLang="en-US" sz="32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Gather data on workload, mental exhaustion, and work-life balance.</a:t>
            </a:r>
          </a:p>
          <a:p>
            <a:pPr marL="1371600" lvl="2" indent="-457200" eaLnBrk="0" fontAlgn="base" hangingPunct="0">
              <a:lnSpc>
                <a:spcPct val="150000"/>
              </a:lnSpc>
              <a:spcBef>
                <a:spcPct val="0"/>
              </a:spcBef>
              <a:spcAft>
                <a:spcPct val="0"/>
              </a:spcAft>
              <a:buFont typeface="Arial" panose="020B0604020202020204" pitchFamily="34" charset="0"/>
              <a:buChar char="•"/>
            </a:pPr>
            <a:r>
              <a:rPr kumimoji="0" lang="en-US" altLang="en-US" sz="3200" b="1" i="0" u="none" strike="noStrike" cap="none" normalizeH="0" baseline="0" dirty="0">
                <a:ln>
                  <a:noFill/>
                </a:ln>
                <a:effectLst/>
                <a:latin typeface="Times New Roman" panose="02020603050405020304" pitchFamily="18" charset="0"/>
                <a:cs typeface="Times New Roman" panose="02020603050405020304" pitchFamily="18" charset="0"/>
              </a:rPr>
              <a:t>Model Development:</a:t>
            </a:r>
            <a:r>
              <a:rPr kumimoji="0" lang="en-US" altLang="en-US" sz="32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 regression techniques to build a predictive model.</a:t>
            </a:r>
          </a:p>
          <a:p>
            <a:pPr marL="1371600" lvl="2" indent="-457200" eaLnBrk="0" fontAlgn="base" hangingPunct="0">
              <a:lnSpc>
                <a:spcPct val="150000"/>
              </a:lnSpc>
              <a:spcBef>
                <a:spcPct val="0"/>
              </a:spcBef>
              <a:spcAft>
                <a:spcPct val="0"/>
              </a:spcAft>
              <a:buFont typeface="Arial" panose="020B0604020202020204" pitchFamily="34" charset="0"/>
              <a:buChar char="•"/>
            </a:pPr>
            <a:r>
              <a:rPr kumimoji="0" lang="en-US" altLang="en-US" sz="3200" b="1" i="0" u="none" strike="noStrike" cap="none" normalizeH="0" baseline="0" dirty="0">
                <a:ln>
                  <a:noFill/>
                </a:ln>
                <a:effectLst/>
                <a:latin typeface="Times New Roman" panose="02020603050405020304" pitchFamily="18" charset="0"/>
                <a:cs typeface="Times New Roman" panose="02020603050405020304" pitchFamily="18" charset="0"/>
              </a:rPr>
              <a:t>Evaluation:</a:t>
            </a:r>
            <a:r>
              <a:rPr kumimoji="0" lang="en-US" altLang="en-US" sz="32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Assess model performance with metrics like MSE and R-squared.</a:t>
            </a:r>
          </a:p>
          <a:p>
            <a:pPr marL="1371600" lvl="2" indent="-457200" eaLnBrk="0" fontAlgn="base" hangingPunct="0">
              <a:lnSpc>
                <a:spcPct val="150000"/>
              </a:lnSpc>
              <a:spcBef>
                <a:spcPct val="0"/>
              </a:spcBef>
              <a:spcAft>
                <a:spcPct val="0"/>
              </a:spcAft>
              <a:buFont typeface="Arial" panose="020B0604020202020204" pitchFamily="34" charset="0"/>
              <a:buChar char="•"/>
            </a:pPr>
            <a:r>
              <a:rPr kumimoji="0" lang="en-US" altLang="en-US" sz="3200" b="1" i="0" u="none" strike="noStrike" cap="none" normalizeH="0" baseline="0" dirty="0">
                <a:ln>
                  <a:noFill/>
                </a:ln>
                <a:effectLst/>
                <a:latin typeface="Times New Roman" panose="02020603050405020304" pitchFamily="18" charset="0"/>
                <a:cs typeface="Times New Roman" panose="02020603050405020304" pitchFamily="18" charset="0"/>
              </a:rPr>
              <a:t>Implementation:</a:t>
            </a:r>
            <a:r>
              <a:rPr kumimoji="0" lang="en-US" altLang="en-US" sz="32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Create a user-friendly system for burnout risk prediction.</a:t>
            </a:r>
          </a:p>
          <a:p>
            <a:pPr marL="1371600" lvl="2" indent="-457200" eaLnBrk="0" fontAlgn="base" hangingPunct="0">
              <a:lnSpc>
                <a:spcPct val="150000"/>
              </a:lnSpc>
              <a:spcBef>
                <a:spcPct val="0"/>
              </a:spcBef>
              <a:spcAft>
                <a:spcPct val="0"/>
              </a:spcAft>
              <a:buFont typeface="Arial" panose="020B0604020202020204" pitchFamily="34" charset="0"/>
              <a:buChar char="•"/>
            </a:pPr>
            <a:r>
              <a:rPr kumimoji="0" lang="en-US" altLang="en-US" sz="3200" b="1" i="0" u="none" strike="noStrike" cap="none" normalizeH="0" baseline="0" dirty="0">
                <a:ln>
                  <a:noFill/>
                </a:ln>
                <a:effectLst/>
                <a:latin typeface="Times New Roman" panose="02020603050405020304" pitchFamily="18" charset="0"/>
                <a:cs typeface="Times New Roman" panose="02020603050405020304" pitchFamily="18" charset="0"/>
              </a:rPr>
              <a:t>Feedback and Improvement:</a:t>
            </a:r>
            <a:r>
              <a:rPr kumimoji="0" lang="en-US" altLang="en-US" sz="32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Refine the model based on user feedback.</a:t>
            </a:r>
          </a:p>
          <a:p>
            <a:pPr marL="1371600" lvl="2" indent="-457200" eaLnBrk="0" fontAlgn="base" hangingPunct="0">
              <a:lnSpc>
                <a:spcPct val="150000"/>
              </a:lnSpc>
              <a:spcBef>
                <a:spcPct val="0"/>
              </a:spcBef>
              <a:spcAft>
                <a:spcPct val="0"/>
              </a:spcAft>
              <a:buFont typeface="Arial" panose="020B0604020202020204" pitchFamily="34" charset="0"/>
              <a:buChar char="•"/>
            </a:pPr>
            <a:r>
              <a:rPr kumimoji="0" lang="en-US" altLang="en-US" sz="3200" b="1" i="0" u="none" strike="noStrike" cap="none" normalizeH="0" baseline="0" dirty="0">
                <a:ln>
                  <a:noFill/>
                </a:ln>
                <a:effectLst/>
                <a:latin typeface="Times New Roman" panose="02020603050405020304" pitchFamily="18" charset="0"/>
                <a:cs typeface="Times New Roman" panose="02020603050405020304" pitchFamily="18" charset="0"/>
              </a:rPr>
              <a:t>Expected Outcome:</a:t>
            </a:r>
            <a:r>
              <a:rPr kumimoji="0" lang="en-US" altLang="en-US" sz="32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tool to help organizations identify and address burnout risk, enhancing employee well-being and productivity.</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06675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4" name="TextBox 14"/>
          <p:cNvSpPr txBox="1"/>
          <p:nvPr/>
        </p:nvSpPr>
        <p:spPr>
          <a:xfrm>
            <a:off x="963228" y="1587590"/>
            <a:ext cx="16361537" cy="714375"/>
          </a:xfrm>
          <a:prstGeom prst="rect">
            <a:avLst/>
          </a:prstGeom>
        </p:spPr>
        <p:txBody>
          <a:bodyPr lIns="0" tIns="0" rIns="0" bIns="0" rtlCol="0" anchor="t">
            <a:spAutoFit/>
          </a:bodyPr>
          <a:lstStyle/>
          <a:p>
            <a:pPr algn="l">
              <a:lnSpc>
                <a:spcPts val="5639"/>
              </a:lnSpc>
            </a:pPr>
            <a:r>
              <a:rPr lang="en-US" sz="4699" b="1" spc="-52" dirty="0">
                <a:solidFill>
                  <a:srgbClr val="404040"/>
                </a:solidFill>
                <a:latin typeface="Times New Roman" panose="02020603050405020304" pitchFamily="18" charset="0"/>
                <a:ea typeface="Hind Bold"/>
                <a:cs typeface="Times New Roman" panose="02020603050405020304" pitchFamily="18" charset="0"/>
                <a:sym typeface="Hind Bold"/>
              </a:rPr>
              <a:t>WHO ARE THE END USERS?</a:t>
            </a:r>
          </a:p>
        </p:txBody>
      </p:sp>
      <p:sp>
        <p:nvSpPr>
          <p:cNvPr id="15" name="TextBox 15"/>
          <p:cNvSpPr txBox="1"/>
          <p:nvPr/>
        </p:nvSpPr>
        <p:spPr>
          <a:xfrm>
            <a:off x="865239" y="2716874"/>
            <a:ext cx="16361537" cy="2784865"/>
          </a:xfrm>
          <a:prstGeom prst="rect">
            <a:avLst/>
          </a:prstGeom>
        </p:spPr>
        <p:txBody>
          <a:bodyPr lIns="0" tIns="0" rIns="0" bIns="0" rtlCol="0" anchor="t">
            <a:spAutoFit/>
          </a:bodyPr>
          <a:lstStyle/>
          <a:p>
            <a:pPr>
              <a:lnSpc>
                <a:spcPct val="150000"/>
              </a:lnSpc>
            </a:pPr>
            <a:r>
              <a:rPr lang="en-US" sz="3200" dirty="0">
                <a:latin typeface="Times New Roman" panose="02020603050405020304" pitchFamily="18" charset="0"/>
                <a:cs typeface="Times New Roman" panose="02020603050405020304" pitchFamily="18" charset="0"/>
              </a:rPr>
              <a:t>The end users of a project vary based on the nature of the project. They are the individuals or groups who directly interact with or benefit from the project's outputs or outcomes. Examples include:</a:t>
            </a:r>
          </a:p>
          <a:p>
            <a:pPr>
              <a:lnSpc>
                <a:spcPct val="150000"/>
              </a:lnSpc>
            </a:pPr>
            <a:endParaRPr lang="en-US" sz="3200" dirty="0">
              <a:latin typeface="Times New Roman" panose="02020603050405020304" pitchFamily="18" charset="0"/>
              <a:cs typeface="Times New Roman" panose="02020603050405020304" pitchFamily="18" charset="0"/>
            </a:endParaRPr>
          </a:p>
          <a:p>
            <a:pPr marL="461486" lvl="1" indent="-230743" algn="l">
              <a:lnSpc>
                <a:spcPct val="150000"/>
              </a:lnSpc>
              <a:buFont typeface="Arial"/>
              <a:buChar char="•"/>
            </a:pPr>
            <a:endParaRPr lang="en-US" sz="2800" spc="-20" dirty="0">
              <a:solidFill>
                <a:srgbClr val="404040"/>
              </a:solidFill>
              <a:latin typeface="Times New Roman" panose="02020603050405020304" pitchFamily="18" charset="0"/>
              <a:ea typeface="Zen Maru Gothic"/>
              <a:cs typeface="Times New Roman" panose="02020603050405020304" pitchFamily="18" charset="0"/>
              <a:sym typeface="Zen Maru Gothic"/>
            </a:endParaRPr>
          </a:p>
        </p:txBody>
      </p:sp>
      <p:sp>
        <p:nvSpPr>
          <p:cNvPr id="18" name="Rectangle 3">
            <a:extLst>
              <a:ext uri="{FF2B5EF4-FFF2-40B4-BE49-F238E27FC236}">
                <a16:creationId xmlns:a16="http://schemas.microsoft.com/office/drawing/2014/main" id="{654CA9ED-9D62-1983-9DD3-56179F90D3AF}"/>
              </a:ext>
            </a:extLst>
          </p:cNvPr>
          <p:cNvSpPr>
            <a:spLocks noChangeArrowheads="1"/>
          </p:cNvSpPr>
          <p:nvPr/>
        </p:nvSpPr>
        <p:spPr bwMode="auto">
          <a:xfrm>
            <a:off x="1039389" y="4533900"/>
            <a:ext cx="16305041"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HR Professionals</a:t>
            </a:r>
            <a:r>
              <a:rPr kumimoji="0" lang="en-US" altLang="en-US" sz="3200" b="0"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Manage employee well-being and implement burnout prevention strategies.</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Management Teams</a:t>
            </a:r>
            <a:r>
              <a:rPr kumimoji="0" lang="en-US" altLang="en-US" sz="3200" b="0"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Make decisions to improve workplace conditions and reduce burnout.</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Organizational Leaders</a:t>
            </a:r>
            <a:r>
              <a:rPr kumimoji="0" lang="en-US" altLang="en-US" sz="3200" b="0"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Drive initiatives to enhance employee satisfaction and align goals.</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Data Analysts</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Analyze data on burnout to provide actionable insights and reports.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4" name="TextBox 14"/>
          <p:cNvSpPr txBox="1"/>
          <p:nvPr/>
        </p:nvSpPr>
        <p:spPr>
          <a:xfrm>
            <a:off x="963228" y="917883"/>
            <a:ext cx="16361537" cy="1428750"/>
          </a:xfrm>
          <a:prstGeom prst="rect">
            <a:avLst/>
          </a:prstGeom>
        </p:spPr>
        <p:txBody>
          <a:bodyPr lIns="0" tIns="0" rIns="0" bIns="0" rtlCol="0" anchor="t">
            <a:spAutoFit/>
          </a:bodyPr>
          <a:lstStyle/>
          <a:p>
            <a:pPr algn="l">
              <a:lnSpc>
                <a:spcPts val="5639"/>
              </a:lnSpc>
            </a:pPr>
            <a:endParaRPr dirty="0">
              <a:latin typeface="Times New Roman" panose="02020603050405020304" pitchFamily="18" charset="0"/>
              <a:cs typeface="Times New Roman" panose="02020603050405020304" pitchFamily="18" charset="0"/>
            </a:endParaRPr>
          </a:p>
          <a:p>
            <a:pPr algn="l">
              <a:lnSpc>
                <a:spcPts val="5639"/>
              </a:lnSpc>
            </a:pPr>
            <a:r>
              <a:rPr lang="en-US" sz="4699" b="1" spc="-52" dirty="0">
                <a:solidFill>
                  <a:srgbClr val="404040"/>
                </a:solidFill>
                <a:latin typeface="Times New Roman" panose="02020603050405020304" pitchFamily="18" charset="0"/>
                <a:ea typeface="Hind Bold"/>
                <a:cs typeface="Times New Roman" panose="02020603050405020304" pitchFamily="18" charset="0"/>
                <a:sym typeface="Hind Bold"/>
              </a:rPr>
              <a:t>YOUR SOLUTION AND ITS VALUE PROPOSITION</a:t>
            </a:r>
          </a:p>
        </p:txBody>
      </p:sp>
      <p:sp>
        <p:nvSpPr>
          <p:cNvPr id="18" name="Rectangle 3">
            <a:extLst>
              <a:ext uri="{FF2B5EF4-FFF2-40B4-BE49-F238E27FC236}">
                <a16:creationId xmlns:a16="http://schemas.microsoft.com/office/drawing/2014/main" id="{A9389115-BF2C-3F5C-1AF7-91133FC520A5}"/>
              </a:ext>
            </a:extLst>
          </p:cNvPr>
          <p:cNvSpPr>
            <a:spLocks noChangeArrowheads="1"/>
          </p:cNvSpPr>
          <p:nvPr/>
        </p:nvSpPr>
        <p:spPr bwMode="auto">
          <a:xfrm rot="5400000" flipV="1">
            <a:off x="5645838" y="-2226772"/>
            <a:ext cx="7355860" cy="16361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vert"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Solution</a:t>
            </a:r>
            <a:r>
              <a:rPr kumimoji="0" lang="en-US" altLang="en-US" sz="3200" b="1" i="0" u="none" strike="noStrike" cap="none" normalizeH="0" baseline="0" dirty="0">
                <a:ln>
                  <a:noFill/>
                </a:ln>
                <a:solidFill>
                  <a:schemeClr val="accent5">
                    <a:lumMod val="75000"/>
                  </a:schemeClr>
                </a:solidFill>
                <a:effectLst/>
                <a:latin typeface="Times New Roman" panose="02020603050405020304" pitchFamily="18" charset="0"/>
                <a:cs typeface="Times New Roman" panose="02020603050405020304" pitchFamily="18" charset="0"/>
              </a:rPr>
              <a:t>: </a:t>
            </a:r>
            <a:r>
              <a:rPr kumimoji="0" lang="en-US" altLang="en-US" sz="3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a:t>
            </a:r>
            <a:r>
              <a:rPr lang="en-US" sz="3200" dirty="0"/>
              <a:t> method involves developing a predictive model to assess employee burnout based on various factors like job characteristics, mental health indicators, and demographics. Using advanced machine learning techniques, the model will analyze the data and identify key predictors of burnout.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3200" b="1" i="0" u="none" strike="noStrike" cap="none" normalizeH="0" baseline="0" dirty="0">
                <a:ln>
                  <a:noFill/>
                </a:ln>
                <a:solidFill>
                  <a:srgbClr val="109BDA"/>
                </a:solidFill>
                <a:effectLst/>
                <a:latin typeface="Times New Roman" panose="02020603050405020304" pitchFamily="18" charset="0"/>
                <a:cs typeface="Times New Roman" panose="02020603050405020304" pitchFamily="18" charset="0"/>
              </a:rPr>
              <a:t>Value Propositions</a:t>
            </a:r>
            <a:r>
              <a:rPr kumimoji="0" lang="en-US" altLang="en-US" sz="3200" b="0" i="0" u="none" strike="noStrike" cap="none" normalizeH="0" baseline="0" dirty="0">
                <a:ln>
                  <a:noFill/>
                </a:ln>
                <a:solidFill>
                  <a:schemeClr val="accent5">
                    <a:lumMod val="75000"/>
                  </a:schemeClr>
                </a:solidFill>
                <a:effectLst/>
                <a:latin typeface="Times New Roman" panose="02020603050405020304" pitchFamily="18" charset="0"/>
                <a:cs typeface="Times New Roman" panose="02020603050405020304" pitchFamily="18" charset="0"/>
              </a:rPr>
              <a:t>: </a:t>
            </a: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These are the unique benefits or advantages the solution offers its users. They can include:</a:t>
            </a:r>
          </a:p>
          <a:p>
            <a:pPr lvl="2" eaLnBrk="0" fontAlgn="base" hangingPunct="0">
              <a:spcBef>
                <a:spcPct val="0"/>
              </a:spcBef>
              <a:spcAft>
                <a:spcPct val="0"/>
              </a:spcAft>
              <a:buFontTx/>
              <a:buChar char="•"/>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Cost savings</a:t>
            </a:r>
          </a:p>
          <a:p>
            <a:pPr lvl="2" eaLnBrk="0" fontAlgn="base" hangingPunct="0">
              <a:spcBef>
                <a:spcPct val="0"/>
              </a:spcBef>
              <a:spcAft>
                <a:spcPct val="0"/>
              </a:spcAft>
              <a:buFontTx/>
              <a:buChar char="•"/>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Improved efficiency</a:t>
            </a:r>
          </a:p>
          <a:p>
            <a:pPr lvl="2" eaLnBrk="0" fontAlgn="base" hangingPunct="0">
              <a:spcBef>
                <a:spcPct val="0"/>
              </a:spcBef>
              <a:spcAft>
                <a:spcPct val="0"/>
              </a:spcAft>
              <a:buFontTx/>
              <a:buChar char="•"/>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Enhanced performance</a:t>
            </a:r>
          </a:p>
          <a:p>
            <a:pPr lvl="2" eaLnBrk="0" fontAlgn="base" hangingPunct="0">
              <a:spcBef>
                <a:spcPct val="0"/>
              </a:spcBef>
              <a:spcAft>
                <a:spcPct val="0"/>
              </a:spcAft>
              <a:buFontTx/>
              <a:buChar char="•"/>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Better user experience</a:t>
            </a:r>
          </a:p>
          <a:p>
            <a:pPr lvl="2" eaLnBrk="0" fontAlgn="base" hangingPunct="0">
              <a:spcBef>
                <a:spcPct val="0"/>
              </a:spcBef>
              <a:spcAft>
                <a:spcPct val="0"/>
              </a:spcAft>
              <a:buFontTx/>
              <a:buChar char="•"/>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Environmental sustainability</a:t>
            </a:r>
          </a:p>
          <a:p>
            <a:pPr lvl="2" eaLnBrk="0" fontAlgn="base" hangingPunct="0">
              <a:spcBef>
                <a:spcPct val="0"/>
              </a:spcBef>
              <a:spcAft>
                <a:spcPct val="0"/>
              </a:spcAft>
              <a:buFontTx/>
              <a:buChar char="•"/>
            </a:pPr>
            <a:r>
              <a:rPr kumimoji="0" lang="en-US" altLang="en-US"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Increased productivity through better task organization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4" name="TextBox 14"/>
          <p:cNvSpPr txBox="1"/>
          <p:nvPr/>
        </p:nvSpPr>
        <p:spPr>
          <a:xfrm>
            <a:off x="897763" y="1503045"/>
            <a:ext cx="16361537" cy="742950"/>
          </a:xfrm>
          <a:prstGeom prst="rect">
            <a:avLst/>
          </a:prstGeom>
        </p:spPr>
        <p:txBody>
          <a:bodyPr lIns="0" tIns="0" rIns="0" bIns="0" rtlCol="0" anchor="t">
            <a:spAutoFit/>
          </a:bodyPr>
          <a:lstStyle/>
          <a:p>
            <a:pPr algn="l">
              <a:lnSpc>
                <a:spcPts val="5879"/>
              </a:lnSpc>
            </a:pPr>
            <a:r>
              <a:rPr lang="en-US" sz="4899" spc="-54" dirty="0">
                <a:solidFill>
                  <a:srgbClr val="404040"/>
                </a:solidFill>
                <a:latin typeface="Times New Roman" panose="02020603050405020304" pitchFamily="18" charset="0"/>
                <a:ea typeface="Hind Bold"/>
                <a:cs typeface="Times New Roman" panose="02020603050405020304" pitchFamily="18" charset="0"/>
                <a:sym typeface="Hind Bold"/>
              </a:rPr>
              <a:t>How did you customize the project and make it your own</a:t>
            </a:r>
          </a:p>
        </p:txBody>
      </p:sp>
      <p:sp>
        <p:nvSpPr>
          <p:cNvPr id="15" name="TextBox 15"/>
          <p:cNvSpPr txBox="1"/>
          <p:nvPr/>
        </p:nvSpPr>
        <p:spPr>
          <a:xfrm>
            <a:off x="1004119" y="1853626"/>
            <a:ext cx="16654974" cy="7754302"/>
          </a:xfrm>
          <a:prstGeom prst="rect">
            <a:avLst/>
          </a:prstGeom>
        </p:spPr>
        <p:txBody>
          <a:bodyPr wrap="square" lIns="0" tIns="0" rIns="0" bIns="0" rtlCol="0" anchor="t">
            <a:spAutoFit/>
          </a:bodyPr>
          <a:lstStyle/>
          <a:p>
            <a:pPr marL="457200" indent="-457200">
              <a:lnSpc>
                <a:spcPct val="150000"/>
              </a:lnSpc>
              <a:buFont typeface="Arial" panose="020B0604020202020204" pitchFamily="34" charset="0"/>
              <a:buChar char="•"/>
            </a:pPr>
            <a:endParaRPr lang="en-US" sz="3400" dirty="0">
              <a:latin typeface="Times New Roman" panose="02020603050405020304" pitchFamily="18" charset="0"/>
              <a:cs typeface="Times New Roman" panose="02020603050405020304" pitchFamily="18" charset="0"/>
            </a:endParaRPr>
          </a:p>
          <a:p>
            <a:pPr marL="457200" indent="-457200">
              <a:lnSpc>
                <a:spcPct val="150000"/>
              </a:lnSpc>
              <a:buFont typeface="Arial" panose="020B0604020202020204" pitchFamily="34" charset="0"/>
              <a:buChar char="•"/>
            </a:pPr>
            <a:r>
              <a:rPr lang="en-US" sz="3400" b="1" dirty="0">
                <a:solidFill>
                  <a:srgbClr val="109BDA"/>
                </a:solidFill>
                <a:latin typeface="Times New Roman" panose="02020603050405020304" pitchFamily="18" charset="0"/>
                <a:cs typeface="Times New Roman" panose="02020603050405020304" pitchFamily="18" charset="0"/>
              </a:rPr>
              <a:t>Understand Requirements</a:t>
            </a:r>
            <a:r>
              <a:rPr lang="en-US" sz="3400" dirty="0">
                <a:solidFill>
                  <a:srgbClr val="109BDA"/>
                </a:solidFill>
                <a:latin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cs typeface="Times New Roman" panose="02020603050405020304" pitchFamily="18" charset="0"/>
              </a:rPr>
              <a:t>Define the project's goals and gather input from stakeholders.</a:t>
            </a:r>
          </a:p>
          <a:p>
            <a:pPr marL="457200" indent="-457200">
              <a:lnSpc>
                <a:spcPct val="150000"/>
              </a:lnSpc>
              <a:buFont typeface="Arial" panose="020B0604020202020204" pitchFamily="34" charset="0"/>
              <a:buChar char="•"/>
            </a:pPr>
            <a:r>
              <a:rPr lang="en-US" sz="3400" b="1" dirty="0">
                <a:solidFill>
                  <a:srgbClr val="109BDA"/>
                </a:solidFill>
                <a:latin typeface="Times New Roman" panose="02020603050405020304" pitchFamily="18" charset="0"/>
                <a:cs typeface="Times New Roman" panose="02020603050405020304" pitchFamily="18" charset="0"/>
              </a:rPr>
              <a:t>Design Solutions</a:t>
            </a:r>
            <a:r>
              <a:rPr lang="en-US" sz="3400" dirty="0">
                <a:solidFill>
                  <a:srgbClr val="109BDA"/>
                </a:solidFill>
                <a:latin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cs typeface="Times New Roman" panose="02020603050405020304" pitchFamily="18" charset="0"/>
              </a:rPr>
              <a:t>Create prototypes and plans that align with project goals.</a:t>
            </a:r>
          </a:p>
          <a:p>
            <a:pPr marL="457200" indent="-457200">
              <a:lnSpc>
                <a:spcPct val="150000"/>
              </a:lnSpc>
              <a:buFont typeface="Arial" panose="020B0604020202020204" pitchFamily="34" charset="0"/>
              <a:buChar char="•"/>
            </a:pPr>
            <a:r>
              <a:rPr lang="en-US" sz="3400" b="1" dirty="0">
                <a:solidFill>
                  <a:srgbClr val="109BDA"/>
                </a:solidFill>
                <a:latin typeface="Times New Roman" panose="02020603050405020304" pitchFamily="18" charset="0"/>
                <a:cs typeface="Times New Roman" panose="02020603050405020304" pitchFamily="18" charset="0"/>
              </a:rPr>
              <a:t>Implement Customization</a:t>
            </a:r>
            <a:r>
              <a:rPr lang="en-US" sz="3400" dirty="0">
                <a:solidFill>
                  <a:srgbClr val="109BDA"/>
                </a:solidFill>
                <a:latin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cs typeface="Times New Roman" panose="02020603050405020304" pitchFamily="18" charset="0"/>
              </a:rPr>
              <a:t>Integrate tailored features or designs into the project.</a:t>
            </a:r>
          </a:p>
          <a:p>
            <a:pPr marL="457200" indent="-457200">
              <a:lnSpc>
                <a:spcPct val="150000"/>
              </a:lnSpc>
              <a:buFont typeface="Arial" panose="020B0604020202020204" pitchFamily="34" charset="0"/>
              <a:buChar char="•"/>
            </a:pPr>
            <a:r>
              <a:rPr lang="en-US" sz="3400" b="1" dirty="0">
                <a:solidFill>
                  <a:srgbClr val="109BDA"/>
                </a:solidFill>
                <a:latin typeface="Times New Roman" panose="02020603050405020304" pitchFamily="18" charset="0"/>
                <a:cs typeface="Times New Roman" panose="02020603050405020304" pitchFamily="18" charset="0"/>
              </a:rPr>
              <a:t>Test and Iterate</a:t>
            </a:r>
            <a:r>
              <a:rPr lang="en-US" sz="3400" dirty="0">
                <a:solidFill>
                  <a:schemeClr val="accent5">
                    <a:lumMod val="75000"/>
                  </a:schemeClr>
                </a:solidFill>
                <a:latin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cs typeface="Times New Roman" panose="02020603050405020304" pitchFamily="18" charset="0"/>
              </a:rPr>
              <a:t>Ensure quality and make adjustments based on feedback.</a:t>
            </a:r>
          </a:p>
          <a:p>
            <a:pPr marL="457200" indent="-457200">
              <a:lnSpc>
                <a:spcPct val="150000"/>
              </a:lnSpc>
              <a:buFont typeface="Arial" panose="020B0604020202020204" pitchFamily="34" charset="0"/>
              <a:buChar char="•"/>
            </a:pPr>
            <a:r>
              <a:rPr lang="en-US" sz="3400" b="1" dirty="0">
                <a:solidFill>
                  <a:srgbClr val="109BDA"/>
                </a:solidFill>
                <a:latin typeface="Times New Roman" panose="02020603050405020304" pitchFamily="18" charset="0"/>
                <a:cs typeface="Times New Roman" panose="02020603050405020304" pitchFamily="18" charset="0"/>
              </a:rPr>
              <a:t>Deploy and Gather Feedback</a:t>
            </a:r>
            <a:r>
              <a:rPr lang="en-US" sz="3400" dirty="0">
                <a:solidFill>
                  <a:srgbClr val="109BDA"/>
                </a:solidFill>
                <a:latin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cs typeface="Times New Roman" panose="02020603050405020304" pitchFamily="18" charset="0"/>
              </a:rPr>
              <a:t>Launch the project, collect user feedback, and make improvements.</a:t>
            </a:r>
          </a:p>
          <a:p>
            <a:pPr marL="457200" indent="-457200">
              <a:lnSpc>
                <a:spcPct val="150000"/>
              </a:lnSpc>
              <a:buFont typeface="Arial" panose="020B0604020202020204" pitchFamily="34" charset="0"/>
              <a:buChar char="•"/>
            </a:pPr>
            <a:r>
              <a:rPr lang="en-US" sz="3400" b="1" dirty="0">
                <a:solidFill>
                  <a:srgbClr val="109BDA"/>
                </a:solidFill>
                <a:latin typeface="Times New Roman" panose="02020603050405020304" pitchFamily="18" charset="0"/>
                <a:cs typeface="Times New Roman" panose="02020603050405020304" pitchFamily="18" charset="0"/>
              </a:rPr>
              <a:t>Document and Maintain</a:t>
            </a:r>
            <a:r>
              <a:rPr lang="en-US" sz="3400" dirty="0">
                <a:solidFill>
                  <a:srgbClr val="109BDA"/>
                </a:solidFill>
                <a:latin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cs typeface="Times New Roman" panose="02020603050405020304" pitchFamily="18" charset="0"/>
              </a:rPr>
              <a:t>Record customization details and set up a maintenance plan for updates.</a:t>
            </a:r>
          </a:p>
          <a:p>
            <a:pPr marL="217170" lvl="1" algn="l">
              <a:lnSpc>
                <a:spcPct val="150000"/>
              </a:lnSpc>
            </a:pPr>
            <a:endParaRPr lang="en-US" sz="3400" spc="-19" dirty="0">
              <a:solidFill>
                <a:srgbClr val="404040"/>
              </a:solidFill>
              <a:latin typeface="Times New Roman" panose="02020603050405020304" pitchFamily="18" charset="0"/>
              <a:ea typeface="Zen Maru Gothic"/>
              <a:cs typeface="Times New Roman" panose="02020603050405020304" pitchFamily="18" charset="0"/>
              <a:sym typeface="Zen Maru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7"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2" y="680463"/>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2"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8" name="Group 8"/>
          <p:cNvGrpSpPr/>
          <p:nvPr/>
        </p:nvGrpSpPr>
        <p:grpSpPr>
          <a:xfrm>
            <a:off x="669807" y="685800"/>
            <a:ext cx="5554980" cy="142496"/>
            <a:chOff x="0" y="0"/>
            <a:chExt cx="7406640" cy="189994"/>
          </a:xfrm>
        </p:grpSpPr>
        <p:sp>
          <p:nvSpPr>
            <p:cNvPr id="9" name="Freeform 9"/>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10" name="Group 10"/>
          <p:cNvGrpSpPr/>
          <p:nvPr/>
        </p:nvGrpSpPr>
        <p:grpSpPr>
          <a:xfrm>
            <a:off x="12063222" y="680463"/>
            <a:ext cx="5554980" cy="147831"/>
            <a:chOff x="0" y="0"/>
            <a:chExt cx="7406640" cy="197108"/>
          </a:xfrm>
        </p:grpSpPr>
        <p:sp>
          <p:nvSpPr>
            <p:cNvPr id="11" name="Freeform 11"/>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12" name="Group 12"/>
          <p:cNvGrpSpPr/>
          <p:nvPr/>
        </p:nvGrpSpPr>
        <p:grpSpPr>
          <a:xfrm>
            <a:off x="6362742" y="685800"/>
            <a:ext cx="5554980" cy="137160"/>
            <a:chOff x="0" y="0"/>
            <a:chExt cx="7406640" cy="182880"/>
          </a:xfrm>
        </p:grpSpPr>
        <p:sp>
          <p:nvSpPr>
            <p:cNvPr id="13" name="Freeform 13"/>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4" name="TextBox 14"/>
          <p:cNvSpPr txBox="1"/>
          <p:nvPr/>
        </p:nvSpPr>
        <p:spPr>
          <a:xfrm>
            <a:off x="963228" y="1597704"/>
            <a:ext cx="16361537" cy="803105"/>
          </a:xfrm>
          <a:prstGeom prst="rect">
            <a:avLst/>
          </a:prstGeom>
        </p:spPr>
        <p:txBody>
          <a:bodyPr lIns="0" tIns="0" rIns="0" bIns="0" rtlCol="0" anchor="t">
            <a:spAutoFit/>
          </a:bodyPr>
          <a:lstStyle/>
          <a:p>
            <a:pPr algn="l">
              <a:lnSpc>
                <a:spcPts val="6119"/>
              </a:lnSpc>
            </a:pPr>
            <a:r>
              <a:rPr lang="en-GB" sz="7200" dirty="0">
                <a:latin typeface="Times New Roman" panose="02020603050405020304" pitchFamily="18" charset="0"/>
                <a:ea typeface="+mj-lt"/>
                <a:cs typeface="Times New Roman" panose="02020603050405020304" pitchFamily="18" charset="0"/>
              </a:rPr>
              <a:t>Modelling </a:t>
            </a:r>
            <a:endParaRPr lang="en-US" sz="5099" spc="-56" dirty="0">
              <a:solidFill>
                <a:srgbClr val="404040"/>
              </a:solidFill>
              <a:latin typeface="Times New Roman" panose="02020603050405020304" pitchFamily="18" charset="0"/>
              <a:ea typeface="Hind Bold"/>
              <a:cs typeface="Times New Roman" panose="02020603050405020304" pitchFamily="18" charset="0"/>
              <a:sym typeface="Hind Bold"/>
            </a:endParaRPr>
          </a:p>
        </p:txBody>
      </p:sp>
      <p:sp>
        <p:nvSpPr>
          <p:cNvPr id="15" name="TextBox 15"/>
          <p:cNvSpPr txBox="1"/>
          <p:nvPr/>
        </p:nvSpPr>
        <p:spPr>
          <a:xfrm>
            <a:off x="963228" y="2847170"/>
            <a:ext cx="16361537" cy="463910"/>
          </a:xfrm>
          <a:prstGeom prst="rect">
            <a:avLst/>
          </a:prstGeom>
        </p:spPr>
        <p:txBody>
          <a:bodyPr lIns="0" tIns="0" rIns="0" bIns="0" rtlCol="0" anchor="t">
            <a:spAutoFit/>
          </a:bodyPr>
          <a:lstStyle/>
          <a:p>
            <a:pPr marL="171926" lvl="1" algn="l">
              <a:lnSpc>
                <a:spcPts val="2507"/>
              </a:lnSpc>
            </a:pPr>
            <a:r>
              <a:rPr lang="en-US" sz="4400" dirty="0">
                <a:solidFill>
                  <a:srgbClr val="109BDA"/>
                </a:solidFill>
              </a:rPr>
              <a:t>Importing</a:t>
            </a:r>
            <a:r>
              <a:rPr lang="en-US" sz="6600" dirty="0">
                <a:solidFill>
                  <a:srgbClr val="109BDA"/>
                </a:solidFill>
              </a:rPr>
              <a:t> </a:t>
            </a:r>
            <a:r>
              <a:rPr lang="en-US" sz="4400" dirty="0">
                <a:solidFill>
                  <a:srgbClr val="109BDA"/>
                </a:solidFill>
              </a:rPr>
              <a:t>Libraries</a:t>
            </a:r>
            <a:endParaRPr lang="en-US" sz="4400" spc="-15" dirty="0">
              <a:solidFill>
                <a:srgbClr val="109BDA"/>
              </a:solidFill>
              <a:latin typeface="Times New Roman" panose="02020603050405020304" pitchFamily="18" charset="0"/>
              <a:ea typeface="Zen Maru Gothic"/>
              <a:cs typeface="Times New Roman" panose="02020603050405020304" pitchFamily="18" charset="0"/>
              <a:sym typeface="Zen Maru Gothic"/>
            </a:endParaRPr>
          </a:p>
        </p:txBody>
      </p:sp>
      <p:pic>
        <p:nvPicPr>
          <p:cNvPr id="17" name="Picture 16">
            <a:extLst>
              <a:ext uri="{FF2B5EF4-FFF2-40B4-BE49-F238E27FC236}">
                <a16:creationId xmlns:a16="http://schemas.microsoft.com/office/drawing/2014/main" id="{EC9A7C2C-5A24-9E0A-3787-280AEDCEB577}"/>
              </a:ext>
            </a:extLst>
          </p:cNvPr>
          <p:cNvPicPr>
            <a:picLocks noChangeAspect="1"/>
          </p:cNvPicPr>
          <p:nvPr/>
        </p:nvPicPr>
        <p:blipFill>
          <a:blip r:embed="rId2"/>
          <a:stretch>
            <a:fillRect/>
          </a:stretch>
        </p:blipFill>
        <p:spPr>
          <a:xfrm>
            <a:off x="1676400" y="3826169"/>
            <a:ext cx="15154477" cy="50292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838</TotalTime>
  <Words>1176</Words>
  <Application>Microsoft Office PowerPoint</Application>
  <PresentationFormat>Custom</PresentationFormat>
  <Paragraphs>100</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Zen Maru Gothic</vt:lpstr>
      <vt:lpstr>Hind Bold</vt:lpstr>
      <vt:lpstr>Times New Roman</vt:lpstr>
      <vt:lpstr>Arial</vt:lpstr>
      <vt:lpstr>Calibri</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aasritha ibm.pptx</dc:title>
  <cp:lastModifiedBy>Neeharika Vasadi</cp:lastModifiedBy>
  <cp:revision>1</cp:revision>
  <dcterms:created xsi:type="dcterms:W3CDTF">2006-08-16T00:00:00Z</dcterms:created>
  <dcterms:modified xsi:type="dcterms:W3CDTF">2024-07-25T08:48:53Z</dcterms:modified>
  <dc:identifier>DAGK7rErytw</dc:identifier>
</cp:coreProperties>
</file>

<file path=docProps/thumbnail.jpeg>
</file>